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18"/>
  </p:notesMasterIdLst>
  <p:sldIdLst>
    <p:sldId id="256" r:id="rId2"/>
    <p:sldId id="960" r:id="rId3"/>
    <p:sldId id="257" r:id="rId4"/>
    <p:sldId id="954" r:id="rId5"/>
    <p:sldId id="424" r:id="rId6"/>
    <p:sldId id="937" r:id="rId7"/>
    <p:sldId id="318" r:id="rId8"/>
    <p:sldId id="319" r:id="rId9"/>
    <p:sldId id="404" r:id="rId10"/>
    <p:sldId id="313" r:id="rId11"/>
    <p:sldId id="959" r:id="rId12"/>
    <p:sldId id="944" r:id="rId13"/>
    <p:sldId id="958" r:id="rId14"/>
    <p:sldId id="496" r:id="rId15"/>
    <p:sldId id="497" r:id="rId16"/>
    <p:sldId id="266" r:id="rId17"/>
  </p:sldIdLst>
  <p:sldSz cx="12192000" cy="6858000"/>
  <p:notesSz cx="6858000" cy="9144000"/>
  <p:embeddedFontLst>
    <p:embeddedFont>
      <p:font typeface="Arial Black" panose="020B0A04020102020204" pitchFamily="34" charset="0"/>
      <p:bold r:id="rId19"/>
    </p:embeddedFont>
    <p:embeddedFont>
      <p:font typeface="Century Gothic" panose="020B0502020202020204" pitchFamily="34" charset="0"/>
      <p:regular r:id="rId20"/>
      <p:bold r:id="rId21"/>
      <p:italic r:id="rId22"/>
      <p:boldItalic r:id="rId23"/>
    </p:embeddedFont>
    <p:embeddedFont>
      <p:font typeface="Montserrat" panose="00000500000000000000" pitchFamily="2" charset="0"/>
      <p:regular r:id="rId24"/>
      <p:bold r:id="rId25"/>
      <p:italic r:id="rId26"/>
      <p:boldItalic r:id="rId27"/>
    </p:embeddedFont>
    <p:embeddedFont>
      <p:font typeface="Times" panose="02020603050405020304" pitchFamily="18" charset="0"/>
      <p:regular r:id="rId28"/>
      <p:bold r:id="rId29"/>
      <p:italic r:id="rId30"/>
      <p:boldItalic r:id="rId31"/>
    </p:embeddedFont>
  </p:embeddedFont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65C"/>
    <a:srgbClr val="00C1A0"/>
    <a:srgbClr val="008A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62C57E-C0F3-48A4-A51E-4B7C920DD587}" v="32" dt="2024-03-07T18:36:23.54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85"/>
    <p:restoredTop sz="94617"/>
  </p:normalViewPr>
  <p:slideViewPr>
    <p:cSldViewPr snapToGrid="0" snapToObjects="1">
      <p:cViewPr varScale="1">
        <p:scale>
          <a:sx n="75" d="100"/>
          <a:sy n="75" d="100"/>
        </p:scale>
        <p:origin x="96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ra Sandoval Corchado" userId="130971972eebd556" providerId="LiveId" clId="{2B62C57E-C0F3-48A4-A51E-4B7C920DD587}"/>
    <pc:docChg chg="undo custSel addSld delSld modSld sldOrd">
      <pc:chgData name="Sandra Sandoval Corchado" userId="130971972eebd556" providerId="LiveId" clId="{2B62C57E-C0F3-48A4-A51E-4B7C920DD587}" dt="2024-03-07T22:53:08.095" v="442" actId="20577"/>
      <pc:docMkLst>
        <pc:docMk/>
      </pc:docMkLst>
      <pc:sldChg chg="addSp modSp mod">
        <pc:chgData name="Sandra Sandoval Corchado" userId="130971972eebd556" providerId="LiveId" clId="{2B62C57E-C0F3-48A4-A51E-4B7C920DD587}" dt="2024-03-07T17:41:20.399" v="55" actId="20577"/>
        <pc:sldMkLst>
          <pc:docMk/>
          <pc:sldMk cId="1001707280" sldId="256"/>
        </pc:sldMkLst>
        <pc:spChg chg="mod">
          <ac:chgData name="Sandra Sandoval Corchado" userId="130971972eebd556" providerId="LiveId" clId="{2B62C57E-C0F3-48A4-A51E-4B7C920DD587}" dt="2024-03-07T17:41:20.399" v="55" actId="20577"/>
          <ac:spMkLst>
            <pc:docMk/>
            <pc:sldMk cId="1001707280" sldId="256"/>
            <ac:spMk id="2" creationId="{5795F62B-1D60-5C41-B826-4F9B444D67D6}"/>
          </ac:spMkLst>
        </pc:spChg>
        <pc:picChg chg="add mod">
          <ac:chgData name="Sandra Sandoval Corchado" userId="130971972eebd556" providerId="LiveId" clId="{2B62C57E-C0F3-48A4-A51E-4B7C920DD587}" dt="2024-03-07T17:34:32.929" v="4"/>
          <ac:picMkLst>
            <pc:docMk/>
            <pc:sldMk cId="1001707280" sldId="256"/>
            <ac:picMk id="3" creationId="{6E92EF95-5E76-094C-6068-70436EC25A7B}"/>
          </ac:picMkLst>
        </pc:picChg>
        <pc:picChg chg="add mod">
          <ac:chgData name="Sandra Sandoval Corchado" userId="130971972eebd556" providerId="LiveId" clId="{2B62C57E-C0F3-48A4-A51E-4B7C920DD587}" dt="2024-03-07T17:34:37.686" v="5"/>
          <ac:picMkLst>
            <pc:docMk/>
            <pc:sldMk cId="1001707280" sldId="256"/>
            <ac:picMk id="6" creationId="{303BFF57-9AAF-39FC-9A21-7F5537CBA552}"/>
          </ac:picMkLst>
        </pc:picChg>
      </pc:sldChg>
      <pc:sldChg chg="modSp mod">
        <pc:chgData name="Sandra Sandoval Corchado" userId="130971972eebd556" providerId="LiveId" clId="{2B62C57E-C0F3-48A4-A51E-4B7C920DD587}" dt="2024-03-07T22:52:39.750" v="429" actId="20577"/>
        <pc:sldMkLst>
          <pc:docMk/>
          <pc:sldMk cId="561047860" sldId="257"/>
        </pc:sldMkLst>
        <pc:spChg chg="mod">
          <ac:chgData name="Sandra Sandoval Corchado" userId="130971972eebd556" providerId="LiveId" clId="{2B62C57E-C0F3-48A4-A51E-4B7C920DD587}" dt="2024-03-07T22:52:39.750" v="429" actId="20577"/>
          <ac:spMkLst>
            <pc:docMk/>
            <pc:sldMk cId="561047860" sldId="257"/>
            <ac:spMk id="5" creationId="{74A6F514-A743-02CA-8551-904F37C37A9F}"/>
          </ac:spMkLst>
        </pc:spChg>
      </pc:sldChg>
      <pc:sldChg chg="addSp delSp modSp mod">
        <pc:chgData name="Sandra Sandoval Corchado" userId="130971972eebd556" providerId="LiveId" clId="{2B62C57E-C0F3-48A4-A51E-4B7C920DD587}" dt="2024-03-07T17:54:17.075" v="161" actId="478"/>
        <pc:sldMkLst>
          <pc:docMk/>
          <pc:sldMk cId="4126885799" sldId="266"/>
        </pc:sldMkLst>
        <pc:spChg chg="add del mod">
          <ac:chgData name="Sandra Sandoval Corchado" userId="130971972eebd556" providerId="LiveId" clId="{2B62C57E-C0F3-48A4-A51E-4B7C920DD587}" dt="2024-03-07T17:54:17.075" v="161" actId="478"/>
          <ac:spMkLst>
            <pc:docMk/>
            <pc:sldMk cId="4126885799" sldId="266"/>
            <ac:spMk id="4" creationId="{74AC6349-75EF-98A3-0212-4B7F137919A7}"/>
          </ac:spMkLst>
        </pc:spChg>
        <pc:picChg chg="del">
          <ac:chgData name="Sandra Sandoval Corchado" userId="130971972eebd556" providerId="LiveId" clId="{2B62C57E-C0F3-48A4-A51E-4B7C920DD587}" dt="2024-03-07T17:54:16.004" v="160" actId="478"/>
          <ac:picMkLst>
            <pc:docMk/>
            <pc:sldMk cId="4126885799" sldId="266"/>
            <ac:picMk id="3" creationId="{68D78E41-7801-1A7D-BAFF-3950C4B1EE70}"/>
          </ac:picMkLst>
        </pc:picChg>
      </pc:sldChg>
      <pc:sldChg chg="addSp delSp modSp add mod ord">
        <pc:chgData name="Sandra Sandoval Corchado" userId="130971972eebd556" providerId="LiveId" clId="{2B62C57E-C0F3-48A4-A51E-4B7C920DD587}" dt="2024-03-07T18:36:23.545" v="375" actId="113"/>
        <pc:sldMkLst>
          <pc:docMk/>
          <pc:sldMk cId="37249987" sldId="313"/>
        </pc:sldMkLst>
        <pc:grpChg chg="add mod">
          <ac:chgData name="Sandra Sandoval Corchado" userId="130971972eebd556" providerId="LiveId" clId="{2B62C57E-C0F3-48A4-A51E-4B7C920DD587}" dt="2024-03-07T18:18:19.835" v="307"/>
          <ac:grpSpMkLst>
            <pc:docMk/>
            <pc:sldMk cId="37249987" sldId="313"/>
            <ac:grpSpMk id="2" creationId="{B39C56B4-498B-8559-0E18-8E4089854484}"/>
          </ac:grpSpMkLst>
        </pc:grpChg>
        <pc:grpChg chg="del">
          <ac:chgData name="Sandra Sandoval Corchado" userId="130971972eebd556" providerId="LiveId" clId="{2B62C57E-C0F3-48A4-A51E-4B7C920DD587}" dt="2024-03-07T18:18:19.301" v="306" actId="478"/>
          <ac:grpSpMkLst>
            <pc:docMk/>
            <pc:sldMk cId="37249987" sldId="313"/>
            <ac:grpSpMk id="15" creationId="{F8E3F54F-875C-41C3-A9BC-17B7C2D6CB21}"/>
          </ac:grpSpMkLst>
        </pc:grpChg>
        <pc:graphicFrameChg chg="mod modGraphic">
          <ac:chgData name="Sandra Sandoval Corchado" userId="130971972eebd556" providerId="LiveId" clId="{2B62C57E-C0F3-48A4-A51E-4B7C920DD587}" dt="2024-03-07T18:36:23.545" v="375" actId="113"/>
          <ac:graphicFrameMkLst>
            <pc:docMk/>
            <pc:sldMk cId="37249987" sldId="313"/>
            <ac:graphicFrameMk id="10" creationId="{0622C086-A758-B042-B962-1C604681A03A}"/>
          </ac:graphicFrameMkLst>
        </pc:graphicFrameChg>
        <pc:picChg chg="mod">
          <ac:chgData name="Sandra Sandoval Corchado" userId="130971972eebd556" providerId="LiveId" clId="{2B62C57E-C0F3-48A4-A51E-4B7C920DD587}" dt="2024-03-07T18:18:19.835" v="307"/>
          <ac:picMkLst>
            <pc:docMk/>
            <pc:sldMk cId="37249987" sldId="313"/>
            <ac:picMk id="3" creationId="{BDBE8C6D-79A3-8758-35FC-80DF8AE4DD86}"/>
          </ac:picMkLst>
        </pc:picChg>
        <pc:picChg chg="mod">
          <ac:chgData name="Sandra Sandoval Corchado" userId="130971972eebd556" providerId="LiveId" clId="{2B62C57E-C0F3-48A4-A51E-4B7C920DD587}" dt="2024-03-07T18:18:19.835" v="307"/>
          <ac:picMkLst>
            <pc:docMk/>
            <pc:sldMk cId="37249987" sldId="313"/>
            <ac:picMk id="4" creationId="{21A36A4A-6385-B066-0F92-DF3D1BD74D7E}"/>
          </ac:picMkLst>
        </pc:picChg>
      </pc:sldChg>
      <pc:sldChg chg="addSp delSp modSp add mod">
        <pc:chgData name="Sandra Sandoval Corchado" userId="130971972eebd556" providerId="LiveId" clId="{2B62C57E-C0F3-48A4-A51E-4B7C920DD587}" dt="2024-03-07T18:26:33.431" v="357" actId="1076"/>
        <pc:sldMkLst>
          <pc:docMk/>
          <pc:sldMk cId="3936675646" sldId="318"/>
        </pc:sldMkLst>
        <pc:spChg chg="mod">
          <ac:chgData name="Sandra Sandoval Corchado" userId="130971972eebd556" providerId="LiveId" clId="{2B62C57E-C0F3-48A4-A51E-4B7C920DD587}" dt="2024-03-07T18:25:20.724" v="330" actId="1076"/>
          <ac:spMkLst>
            <pc:docMk/>
            <pc:sldMk cId="3936675646" sldId="318"/>
            <ac:spMk id="3" creationId="{3F57FADD-AC0B-41F2-B5D6-E175110F4136}"/>
          </ac:spMkLst>
        </pc:spChg>
        <pc:spChg chg="add mod">
          <ac:chgData name="Sandra Sandoval Corchado" userId="130971972eebd556" providerId="LiveId" clId="{2B62C57E-C0F3-48A4-A51E-4B7C920DD587}" dt="2024-03-07T18:26:33.431" v="357" actId="1076"/>
          <ac:spMkLst>
            <pc:docMk/>
            <pc:sldMk cId="3936675646" sldId="318"/>
            <ac:spMk id="8" creationId="{14269592-A1AD-1E9C-113B-0F46637C9435}"/>
          </ac:spMkLst>
        </pc:spChg>
        <pc:grpChg chg="add mod">
          <ac:chgData name="Sandra Sandoval Corchado" userId="130971972eebd556" providerId="LiveId" clId="{2B62C57E-C0F3-48A4-A51E-4B7C920DD587}" dt="2024-03-07T18:18:05.944" v="301"/>
          <ac:grpSpMkLst>
            <pc:docMk/>
            <pc:sldMk cId="3936675646" sldId="318"/>
            <ac:grpSpMk id="2" creationId="{28E9ACEC-0A09-7D91-CA8F-2768FFF9AF48}"/>
          </ac:grpSpMkLst>
        </pc:grpChg>
        <pc:grpChg chg="del">
          <ac:chgData name="Sandra Sandoval Corchado" userId="130971972eebd556" providerId="LiveId" clId="{2B62C57E-C0F3-48A4-A51E-4B7C920DD587}" dt="2024-03-07T18:18:03.777" v="300" actId="478"/>
          <ac:grpSpMkLst>
            <pc:docMk/>
            <pc:sldMk cId="3936675646" sldId="318"/>
            <ac:grpSpMk id="13" creationId="{72E5C269-E0B6-47FE-BD3B-801E6BBB8B78}"/>
          </ac:grpSpMkLst>
        </pc:grpChg>
        <pc:graphicFrameChg chg="mod modGraphic">
          <ac:chgData name="Sandra Sandoval Corchado" userId="130971972eebd556" providerId="LiveId" clId="{2B62C57E-C0F3-48A4-A51E-4B7C920DD587}" dt="2024-03-07T18:25:30.515" v="331" actId="1076"/>
          <ac:graphicFrameMkLst>
            <pc:docMk/>
            <pc:sldMk cId="3936675646" sldId="318"/>
            <ac:graphicFrameMk id="10" creationId="{DD5974AC-F077-964B-9637-F43910E83822}"/>
          </ac:graphicFrameMkLst>
        </pc:graphicFrameChg>
        <pc:picChg chg="mod">
          <ac:chgData name="Sandra Sandoval Corchado" userId="130971972eebd556" providerId="LiveId" clId="{2B62C57E-C0F3-48A4-A51E-4B7C920DD587}" dt="2024-03-07T18:18:05.944" v="301"/>
          <ac:picMkLst>
            <pc:docMk/>
            <pc:sldMk cId="3936675646" sldId="318"/>
            <ac:picMk id="4" creationId="{43DB2C2D-57B8-E270-D129-134A1241E6C7}"/>
          </ac:picMkLst>
        </pc:picChg>
        <pc:picChg chg="mod">
          <ac:chgData name="Sandra Sandoval Corchado" userId="130971972eebd556" providerId="LiveId" clId="{2B62C57E-C0F3-48A4-A51E-4B7C920DD587}" dt="2024-03-07T18:18:05.944" v="301"/>
          <ac:picMkLst>
            <pc:docMk/>
            <pc:sldMk cId="3936675646" sldId="318"/>
            <ac:picMk id="5" creationId="{FC2352B6-7AB9-E6FD-A9D5-8ADDB02209EF}"/>
          </ac:picMkLst>
        </pc:picChg>
      </pc:sldChg>
      <pc:sldChg chg="addSp delSp modSp add mod">
        <pc:chgData name="Sandra Sandoval Corchado" userId="130971972eebd556" providerId="LiveId" clId="{2B62C57E-C0F3-48A4-A51E-4B7C920DD587}" dt="2024-03-07T18:27:07.035" v="362" actId="1076"/>
        <pc:sldMkLst>
          <pc:docMk/>
          <pc:sldMk cId="697070015" sldId="319"/>
        </pc:sldMkLst>
        <pc:grpChg chg="add mod">
          <ac:chgData name="Sandra Sandoval Corchado" userId="130971972eebd556" providerId="LiveId" clId="{2B62C57E-C0F3-48A4-A51E-4B7C920DD587}" dt="2024-03-07T18:18:15.786" v="305" actId="1076"/>
          <ac:grpSpMkLst>
            <pc:docMk/>
            <pc:sldMk cId="697070015" sldId="319"/>
            <ac:grpSpMk id="3" creationId="{AE77F1ED-2701-492E-0086-5B22E98E0EC5}"/>
          </ac:grpSpMkLst>
        </pc:grpChg>
        <pc:grpChg chg="del">
          <ac:chgData name="Sandra Sandoval Corchado" userId="130971972eebd556" providerId="LiveId" clId="{2B62C57E-C0F3-48A4-A51E-4B7C920DD587}" dt="2024-03-07T18:18:09.003" v="302" actId="478"/>
          <ac:grpSpMkLst>
            <pc:docMk/>
            <pc:sldMk cId="697070015" sldId="319"/>
            <ac:grpSpMk id="12" creationId="{F48672C1-3B89-42A8-935C-6DAC0E2B45DC}"/>
          </ac:grpSpMkLst>
        </pc:grpChg>
        <pc:graphicFrameChg chg="mod modGraphic">
          <ac:chgData name="Sandra Sandoval Corchado" userId="130971972eebd556" providerId="LiveId" clId="{2B62C57E-C0F3-48A4-A51E-4B7C920DD587}" dt="2024-03-07T18:27:07.035" v="362" actId="1076"/>
          <ac:graphicFrameMkLst>
            <pc:docMk/>
            <pc:sldMk cId="697070015" sldId="319"/>
            <ac:graphicFrameMk id="2" creationId="{0DBE59F9-5B4B-874C-9BBD-5107BD0CDFC6}"/>
          </ac:graphicFrameMkLst>
        </pc:graphicFrameChg>
        <pc:picChg chg="mod">
          <ac:chgData name="Sandra Sandoval Corchado" userId="130971972eebd556" providerId="LiveId" clId="{2B62C57E-C0F3-48A4-A51E-4B7C920DD587}" dt="2024-03-07T18:18:11.150" v="303"/>
          <ac:picMkLst>
            <pc:docMk/>
            <pc:sldMk cId="697070015" sldId="319"/>
            <ac:picMk id="4" creationId="{E4BA806B-F319-B33F-002B-BC57EB5E0BAC}"/>
          </ac:picMkLst>
        </pc:picChg>
        <pc:picChg chg="mod">
          <ac:chgData name="Sandra Sandoval Corchado" userId="130971972eebd556" providerId="LiveId" clId="{2B62C57E-C0F3-48A4-A51E-4B7C920DD587}" dt="2024-03-07T18:18:11.150" v="303"/>
          <ac:picMkLst>
            <pc:docMk/>
            <pc:sldMk cId="697070015" sldId="319"/>
            <ac:picMk id="5" creationId="{B3E4EFF5-22C1-4BCB-A08B-15537B7768B7}"/>
          </ac:picMkLst>
        </pc:picChg>
      </pc:sldChg>
      <pc:sldChg chg="add del">
        <pc:chgData name="Sandra Sandoval Corchado" userId="130971972eebd556" providerId="LiveId" clId="{2B62C57E-C0F3-48A4-A51E-4B7C920DD587}" dt="2024-03-07T18:18:31.117" v="310" actId="47"/>
        <pc:sldMkLst>
          <pc:docMk/>
          <pc:sldMk cId="4265460954" sldId="326"/>
        </pc:sldMkLst>
      </pc:sldChg>
      <pc:sldChg chg="addSp delSp modSp mod modAnim">
        <pc:chgData name="Sandra Sandoval Corchado" userId="130971972eebd556" providerId="LiveId" clId="{2B62C57E-C0F3-48A4-A51E-4B7C920DD587}" dt="2024-03-07T18:27:22.530" v="367" actId="478"/>
        <pc:sldMkLst>
          <pc:docMk/>
          <pc:sldMk cId="2166493301" sldId="404"/>
        </pc:sldMkLst>
        <pc:spChg chg="mod">
          <ac:chgData name="Sandra Sandoval Corchado" userId="130971972eebd556" providerId="LiveId" clId="{2B62C57E-C0F3-48A4-A51E-4B7C920DD587}" dt="2024-03-07T17:47:52.940" v="105" actId="2711"/>
          <ac:spMkLst>
            <pc:docMk/>
            <pc:sldMk cId="2166493301" sldId="404"/>
            <ac:spMk id="3" creationId="{172CA25F-C2AF-0829-E919-367CF46B9DC1}"/>
          </ac:spMkLst>
        </pc:spChg>
        <pc:spChg chg="mod">
          <ac:chgData name="Sandra Sandoval Corchado" userId="130971972eebd556" providerId="LiveId" clId="{2B62C57E-C0F3-48A4-A51E-4B7C920DD587}" dt="2024-03-07T17:47:52.940" v="105" actId="2711"/>
          <ac:spMkLst>
            <pc:docMk/>
            <pc:sldMk cId="2166493301" sldId="404"/>
            <ac:spMk id="4" creationId="{1C1D8C8A-9D24-CE32-E75C-60F6C9EAE4DD}"/>
          </ac:spMkLst>
        </pc:spChg>
        <pc:spChg chg="mod">
          <ac:chgData name="Sandra Sandoval Corchado" userId="130971972eebd556" providerId="LiveId" clId="{2B62C57E-C0F3-48A4-A51E-4B7C920DD587}" dt="2024-03-07T17:47:52.940" v="105" actId="2711"/>
          <ac:spMkLst>
            <pc:docMk/>
            <pc:sldMk cId="2166493301" sldId="404"/>
            <ac:spMk id="5" creationId="{E4245F06-5659-A0F7-CE3C-592822D7320F}"/>
          </ac:spMkLst>
        </pc:spChg>
        <pc:spChg chg="mod">
          <ac:chgData name="Sandra Sandoval Corchado" userId="130971972eebd556" providerId="LiveId" clId="{2B62C57E-C0F3-48A4-A51E-4B7C920DD587}" dt="2024-03-07T17:47:52.940" v="105" actId="2711"/>
          <ac:spMkLst>
            <pc:docMk/>
            <pc:sldMk cId="2166493301" sldId="404"/>
            <ac:spMk id="6" creationId="{0B31AC9A-2900-09EB-F253-BBD75283FB78}"/>
          </ac:spMkLst>
        </pc:spChg>
        <pc:spChg chg="mod">
          <ac:chgData name="Sandra Sandoval Corchado" userId="130971972eebd556" providerId="LiveId" clId="{2B62C57E-C0F3-48A4-A51E-4B7C920DD587}" dt="2024-03-07T17:47:52.940" v="105" actId="2711"/>
          <ac:spMkLst>
            <pc:docMk/>
            <pc:sldMk cId="2166493301" sldId="404"/>
            <ac:spMk id="8" creationId="{93F1FE79-B738-8467-B744-E6F8B809AE75}"/>
          </ac:spMkLst>
        </pc:spChg>
        <pc:spChg chg="mod">
          <ac:chgData name="Sandra Sandoval Corchado" userId="130971972eebd556" providerId="LiveId" clId="{2B62C57E-C0F3-48A4-A51E-4B7C920DD587}" dt="2024-03-07T17:47:52.940" v="105" actId="2711"/>
          <ac:spMkLst>
            <pc:docMk/>
            <pc:sldMk cId="2166493301" sldId="404"/>
            <ac:spMk id="9" creationId="{FDD38531-4CC5-C237-74C6-C0C2C4F46BA6}"/>
          </ac:spMkLst>
        </pc:spChg>
        <pc:spChg chg="mod">
          <ac:chgData name="Sandra Sandoval Corchado" userId="130971972eebd556" providerId="LiveId" clId="{2B62C57E-C0F3-48A4-A51E-4B7C920DD587}" dt="2024-03-07T17:47:52.940" v="105" actId="2711"/>
          <ac:spMkLst>
            <pc:docMk/>
            <pc:sldMk cId="2166493301" sldId="404"/>
            <ac:spMk id="10" creationId="{BAC31AED-5BBE-B8CC-746F-BABF751338CF}"/>
          </ac:spMkLst>
        </pc:spChg>
        <pc:spChg chg="mod">
          <ac:chgData name="Sandra Sandoval Corchado" userId="130971972eebd556" providerId="LiveId" clId="{2B62C57E-C0F3-48A4-A51E-4B7C920DD587}" dt="2024-03-07T17:47:52.940" v="105" actId="2711"/>
          <ac:spMkLst>
            <pc:docMk/>
            <pc:sldMk cId="2166493301" sldId="404"/>
            <ac:spMk id="11" creationId="{48C9381E-9995-D0BB-4FAF-EC6FBD3E779D}"/>
          </ac:spMkLst>
        </pc:spChg>
        <pc:spChg chg="mod">
          <ac:chgData name="Sandra Sandoval Corchado" userId="130971972eebd556" providerId="LiveId" clId="{2B62C57E-C0F3-48A4-A51E-4B7C920DD587}" dt="2024-03-07T17:47:52.940" v="105" actId="2711"/>
          <ac:spMkLst>
            <pc:docMk/>
            <pc:sldMk cId="2166493301" sldId="404"/>
            <ac:spMk id="12" creationId="{B52FD0AC-4B17-4787-0714-88A605CD0EE8}"/>
          </ac:spMkLst>
        </pc:spChg>
        <pc:spChg chg="mod">
          <ac:chgData name="Sandra Sandoval Corchado" userId="130971972eebd556" providerId="LiveId" clId="{2B62C57E-C0F3-48A4-A51E-4B7C920DD587}" dt="2024-03-07T17:47:52.940" v="105" actId="2711"/>
          <ac:spMkLst>
            <pc:docMk/>
            <pc:sldMk cId="2166493301" sldId="404"/>
            <ac:spMk id="13" creationId="{BCA878BF-6F60-CD2D-AE53-7870902342C8}"/>
          </ac:spMkLst>
        </pc:spChg>
        <pc:spChg chg="mod">
          <ac:chgData name="Sandra Sandoval Corchado" userId="130971972eebd556" providerId="LiveId" clId="{2B62C57E-C0F3-48A4-A51E-4B7C920DD587}" dt="2024-03-07T17:47:52.940" v="105" actId="2711"/>
          <ac:spMkLst>
            <pc:docMk/>
            <pc:sldMk cId="2166493301" sldId="404"/>
            <ac:spMk id="14" creationId="{D1360B54-7FFD-DEC6-40BE-BAF92E3C351E}"/>
          </ac:spMkLst>
        </pc:spChg>
        <pc:spChg chg="mod">
          <ac:chgData name="Sandra Sandoval Corchado" userId="130971972eebd556" providerId="LiveId" clId="{2B62C57E-C0F3-48A4-A51E-4B7C920DD587}" dt="2024-03-07T17:47:52.940" v="105" actId="2711"/>
          <ac:spMkLst>
            <pc:docMk/>
            <pc:sldMk cId="2166493301" sldId="404"/>
            <ac:spMk id="15" creationId="{8FB57B2A-E293-631C-D4E4-A61FBD93C356}"/>
          </ac:spMkLst>
        </pc:spChg>
        <pc:spChg chg="mod">
          <ac:chgData name="Sandra Sandoval Corchado" userId="130971972eebd556" providerId="LiveId" clId="{2B62C57E-C0F3-48A4-A51E-4B7C920DD587}" dt="2024-03-07T17:47:52.940" v="105" actId="2711"/>
          <ac:spMkLst>
            <pc:docMk/>
            <pc:sldMk cId="2166493301" sldId="404"/>
            <ac:spMk id="16" creationId="{512192AA-9397-C08F-8523-FB80E2E12E00}"/>
          </ac:spMkLst>
        </pc:spChg>
        <pc:spChg chg="del">
          <ac:chgData name="Sandra Sandoval Corchado" userId="130971972eebd556" providerId="LiveId" clId="{2B62C57E-C0F3-48A4-A51E-4B7C920DD587}" dt="2024-03-07T17:47:40.632" v="100" actId="478"/>
          <ac:spMkLst>
            <pc:docMk/>
            <pc:sldMk cId="2166493301" sldId="404"/>
            <ac:spMk id="17" creationId="{00000000-0000-0000-0000-000000000000}"/>
          </ac:spMkLst>
        </pc:spChg>
        <pc:spChg chg="mod">
          <ac:chgData name="Sandra Sandoval Corchado" userId="130971972eebd556" providerId="LiveId" clId="{2B62C57E-C0F3-48A4-A51E-4B7C920DD587}" dt="2024-03-07T17:47:52.940" v="105" actId="2711"/>
          <ac:spMkLst>
            <pc:docMk/>
            <pc:sldMk cId="2166493301" sldId="404"/>
            <ac:spMk id="18" creationId="{90F0CF62-A668-9A6C-6327-528C0789CF1D}"/>
          </ac:spMkLst>
        </pc:spChg>
        <pc:spChg chg="mod">
          <ac:chgData name="Sandra Sandoval Corchado" userId="130971972eebd556" providerId="LiveId" clId="{2B62C57E-C0F3-48A4-A51E-4B7C920DD587}" dt="2024-03-07T17:47:52.940" v="105" actId="2711"/>
          <ac:spMkLst>
            <pc:docMk/>
            <pc:sldMk cId="2166493301" sldId="404"/>
            <ac:spMk id="19" creationId="{8F1F924A-AEE3-4322-207A-14E121BC451E}"/>
          </ac:spMkLst>
        </pc:spChg>
        <pc:spChg chg="mod">
          <ac:chgData name="Sandra Sandoval Corchado" userId="130971972eebd556" providerId="LiveId" clId="{2B62C57E-C0F3-48A4-A51E-4B7C920DD587}" dt="2024-03-07T17:47:52.940" v="105" actId="2711"/>
          <ac:spMkLst>
            <pc:docMk/>
            <pc:sldMk cId="2166493301" sldId="404"/>
            <ac:spMk id="20" creationId="{7F69DAC1-ABDD-7C29-FB61-1168C461530A}"/>
          </ac:spMkLst>
        </pc:spChg>
        <pc:spChg chg="mod">
          <ac:chgData name="Sandra Sandoval Corchado" userId="130971972eebd556" providerId="LiveId" clId="{2B62C57E-C0F3-48A4-A51E-4B7C920DD587}" dt="2024-03-07T17:47:52.940" v="105" actId="2711"/>
          <ac:spMkLst>
            <pc:docMk/>
            <pc:sldMk cId="2166493301" sldId="404"/>
            <ac:spMk id="21" creationId="{A6F4CBF7-4A40-A8E7-4A48-76D58C5BFFCD}"/>
          </ac:spMkLst>
        </pc:spChg>
        <pc:spChg chg="mod">
          <ac:chgData name="Sandra Sandoval Corchado" userId="130971972eebd556" providerId="LiveId" clId="{2B62C57E-C0F3-48A4-A51E-4B7C920DD587}" dt="2024-03-07T17:47:52.940" v="105" actId="2711"/>
          <ac:spMkLst>
            <pc:docMk/>
            <pc:sldMk cId="2166493301" sldId="404"/>
            <ac:spMk id="22" creationId="{75602B3F-4705-866F-9838-A9DB3FB62A4D}"/>
          </ac:spMkLst>
        </pc:spChg>
        <pc:spChg chg="mod">
          <ac:chgData name="Sandra Sandoval Corchado" userId="130971972eebd556" providerId="LiveId" clId="{2B62C57E-C0F3-48A4-A51E-4B7C920DD587}" dt="2024-03-07T17:47:52.940" v="105" actId="2711"/>
          <ac:spMkLst>
            <pc:docMk/>
            <pc:sldMk cId="2166493301" sldId="404"/>
            <ac:spMk id="25" creationId="{86880911-21AF-23AA-4BD6-5908762F8EFE}"/>
          </ac:spMkLst>
        </pc:spChg>
        <pc:spChg chg="mod">
          <ac:chgData name="Sandra Sandoval Corchado" userId="130971972eebd556" providerId="LiveId" clId="{2B62C57E-C0F3-48A4-A51E-4B7C920DD587}" dt="2024-03-07T17:47:52.940" v="105" actId="2711"/>
          <ac:spMkLst>
            <pc:docMk/>
            <pc:sldMk cId="2166493301" sldId="404"/>
            <ac:spMk id="28" creationId="{D3BE0DE2-80FA-9E69-9839-3486CFFD9C79}"/>
          </ac:spMkLst>
        </pc:spChg>
        <pc:spChg chg="mod">
          <ac:chgData name="Sandra Sandoval Corchado" userId="130971972eebd556" providerId="LiveId" clId="{2B62C57E-C0F3-48A4-A51E-4B7C920DD587}" dt="2024-03-07T17:47:52.940" v="105" actId="2711"/>
          <ac:spMkLst>
            <pc:docMk/>
            <pc:sldMk cId="2166493301" sldId="404"/>
            <ac:spMk id="29" creationId="{AA6F4123-8884-0ADB-7759-188F931D7295}"/>
          </ac:spMkLst>
        </pc:spChg>
        <pc:spChg chg="mod">
          <ac:chgData name="Sandra Sandoval Corchado" userId="130971972eebd556" providerId="LiveId" clId="{2B62C57E-C0F3-48A4-A51E-4B7C920DD587}" dt="2024-03-07T17:47:52.940" v="105" actId="2711"/>
          <ac:spMkLst>
            <pc:docMk/>
            <pc:sldMk cId="2166493301" sldId="404"/>
            <ac:spMk id="30" creationId="{7E0C3767-5F30-2884-F980-C85008C08166}"/>
          </ac:spMkLst>
        </pc:spChg>
        <pc:spChg chg="del">
          <ac:chgData name="Sandra Sandoval Corchado" userId="130971972eebd556" providerId="LiveId" clId="{2B62C57E-C0F3-48A4-A51E-4B7C920DD587}" dt="2024-03-07T17:47:40.632" v="100" actId="478"/>
          <ac:spMkLst>
            <pc:docMk/>
            <pc:sldMk cId="2166493301" sldId="404"/>
            <ac:spMk id="33" creationId="{00000000-0000-0000-0000-000000000000}"/>
          </ac:spMkLst>
        </pc:spChg>
        <pc:spChg chg="del">
          <ac:chgData name="Sandra Sandoval Corchado" userId="130971972eebd556" providerId="LiveId" clId="{2B62C57E-C0F3-48A4-A51E-4B7C920DD587}" dt="2024-03-07T17:47:40.632" v="100" actId="478"/>
          <ac:spMkLst>
            <pc:docMk/>
            <pc:sldMk cId="2166493301" sldId="404"/>
            <ac:spMk id="38" creationId="{00000000-0000-0000-0000-000000000000}"/>
          </ac:spMkLst>
        </pc:spChg>
        <pc:spChg chg="del">
          <ac:chgData name="Sandra Sandoval Corchado" userId="130971972eebd556" providerId="LiveId" clId="{2B62C57E-C0F3-48A4-A51E-4B7C920DD587}" dt="2024-03-07T17:47:40.632" v="100" actId="478"/>
          <ac:spMkLst>
            <pc:docMk/>
            <pc:sldMk cId="2166493301" sldId="404"/>
            <ac:spMk id="41" creationId="{00000000-0000-0000-0000-000000000000}"/>
          </ac:spMkLst>
        </pc:spChg>
        <pc:spChg chg="del">
          <ac:chgData name="Sandra Sandoval Corchado" userId="130971972eebd556" providerId="LiveId" clId="{2B62C57E-C0F3-48A4-A51E-4B7C920DD587}" dt="2024-03-07T17:47:40.632" v="100" actId="478"/>
          <ac:spMkLst>
            <pc:docMk/>
            <pc:sldMk cId="2166493301" sldId="404"/>
            <ac:spMk id="42" creationId="{00000000-0000-0000-0000-000000000000}"/>
          </ac:spMkLst>
        </pc:spChg>
        <pc:spChg chg="del">
          <ac:chgData name="Sandra Sandoval Corchado" userId="130971972eebd556" providerId="LiveId" clId="{2B62C57E-C0F3-48A4-A51E-4B7C920DD587}" dt="2024-03-07T17:47:40.632" v="100" actId="478"/>
          <ac:spMkLst>
            <pc:docMk/>
            <pc:sldMk cId="2166493301" sldId="404"/>
            <ac:spMk id="43" creationId="{00000000-0000-0000-0000-000000000000}"/>
          </ac:spMkLst>
        </pc:spChg>
        <pc:spChg chg="del">
          <ac:chgData name="Sandra Sandoval Corchado" userId="130971972eebd556" providerId="LiveId" clId="{2B62C57E-C0F3-48A4-A51E-4B7C920DD587}" dt="2024-03-07T17:47:40.632" v="100" actId="478"/>
          <ac:spMkLst>
            <pc:docMk/>
            <pc:sldMk cId="2166493301" sldId="404"/>
            <ac:spMk id="46" creationId="{00000000-0000-0000-0000-000000000000}"/>
          </ac:spMkLst>
        </pc:spChg>
        <pc:spChg chg="mod">
          <ac:chgData name="Sandra Sandoval Corchado" userId="130971972eebd556" providerId="LiveId" clId="{2B62C57E-C0F3-48A4-A51E-4B7C920DD587}" dt="2024-03-07T17:47:52.940" v="105" actId="2711"/>
          <ac:spMkLst>
            <pc:docMk/>
            <pc:sldMk cId="2166493301" sldId="404"/>
            <ac:spMk id="50" creationId="{BD6BF0F3-3ECB-FE76-5609-7AC0AB44A6B6}"/>
          </ac:spMkLst>
        </pc:spChg>
        <pc:spChg chg="mod">
          <ac:chgData name="Sandra Sandoval Corchado" userId="130971972eebd556" providerId="LiveId" clId="{2B62C57E-C0F3-48A4-A51E-4B7C920DD587}" dt="2024-03-07T17:47:52.940" v="105" actId="2711"/>
          <ac:spMkLst>
            <pc:docMk/>
            <pc:sldMk cId="2166493301" sldId="404"/>
            <ac:spMk id="53" creationId="{7A8F7BCF-3875-7190-8FB0-30B9BE046699}"/>
          </ac:spMkLst>
        </pc:spChg>
        <pc:spChg chg="del">
          <ac:chgData name="Sandra Sandoval Corchado" userId="130971972eebd556" providerId="LiveId" clId="{2B62C57E-C0F3-48A4-A51E-4B7C920DD587}" dt="2024-03-07T17:47:40.632" v="100" actId="478"/>
          <ac:spMkLst>
            <pc:docMk/>
            <pc:sldMk cId="2166493301" sldId="404"/>
            <ac:spMk id="54" creationId="{00000000-0000-0000-0000-000000000000}"/>
          </ac:spMkLst>
        </pc:spChg>
        <pc:spChg chg="mod">
          <ac:chgData name="Sandra Sandoval Corchado" userId="130971972eebd556" providerId="LiveId" clId="{2B62C57E-C0F3-48A4-A51E-4B7C920DD587}" dt="2024-03-07T17:48:10.727" v="121" actId="20577"/>
          <ac:spMkLst>
            <pc:docMk/>
            <pc:sldMk cId="2166493301" sldId="404"/>
            <ac:spMk id="57" creationId="{00000000-0000-0000-0000-000000000000}"/>
          </ac:spMkLst>
        </pc:spChg>
        <pc:spChg chg="mod">
          <ac:chgData name="Sandra Sandoval Corchado" userId="130971972eebd556" providerId="LiveId" clId="{2B62C57E-C0F3-48A4-A51E-4B7C920DD587}" dt="2024-03-07T17:47:52.940" v="105" actId="2711"/>
          <ac:spMkLst>
            <pc:docMk/>
            <pc:sldMk cId="2166493301" sldId="404"/>
            <ac:spMk id="58" creationId="{026407EC-CC92-DDDD-8DD1-6499154C7472}"/>
          </ac:spMkLst>
        </pc:spChg>
        <pc:spChg chg="mod">
          <ac:chgData name="Sandra Sandoval Corchado" userId="130971972eebd556" providerId="LiveId" clId="{2B62C57E-C0F3-48A4-A51E-4B7C920DD587}" dt="2024-03-07T17:47:52.940" v="105" actId="2711"/>
          <ac:spMkLst>
            <pc:docMk/>
            <pc:sldMk cId="2166493301" sldId="404"/>
            <ac:spMk id="59" creationId="{EF4E43B6-63A0-8E60-2856-BAFEDA39D9DB}"/>
          </ac:spMkLst>
        </pc:spChg>
        <pc:spChg chg="mod">
          <ac:chgData name="Sandra Sandoval Corchado" userId="130971972eebd556" providerId="LiveId" clId="{2B62C57E-C0F3-48A4-A51E-4B7C920DD587}" dt="2024-03-07T17:47:52.940" v="105" actId="2711"/>
          <ac:spMkLst>
            <pc:docMk/>
            <pc:sldMk cId="2166493301" sldId="404"/>
            <ac:spMk id="60" creationId="{18336CF2-008B-6A45-A799-0DB5C21AE544}"/>
          </ac:spMkLst>
        </pc:spChg>
        <pc:spChg chg="mod">
          <ac:chgData name="Sandra Sandoval Corchado" userId="130971972eebd556" providerId="LiveId" clId="{2B62C57E-C0F3-48A4-A51E-4B7C920DD587}" dt="2024-03-07T17:47:52.940" v="105" actId="2711"/>
          <ac:spMkLst>
            <pc:docMk/>
            <pc:sldMk cId="2166493301" sldId="404"/>
            <ac:spMk id="61" creationId="{34CB0121-FB2F-4BAF-569D-3F65E89C7F85}"/>
          </ac:spMkLst>
        </pc:spChg>
        <pc:spChg chg="mod">
          <ac:chgData name="Sandra Sandoval Corchado" userId="130971972eebd556" providerId="LiveId" clId="{2B62C57E-C0F3-48A4-A51E-4B7C920DD587}" dt="2024-03-07T17:47:52.940" v="105" actId="2711"/>
          <ac:spMkLst>
            <pc:docMk/>
            <pc:sldMk cId="2166493301" sldId="404"/>
            <ac:spMk id="62" creationId="{3983B87C-8595-35EE-F39F-97375FC021F8}"/>
          </ac:spMkLst>
        </pc:spChg>
        <pc:spChg chg="mod">
          <ac:chgData name="Sandra Sandoval Corchado" userId="130971972eebd556" providerId="LiveId" clId="{2B62C57E-C0F3-48A4-A51E-4B7C920DD587}" dt="2024-03-07T17:47:52.940" v="105" actId="2711"/>
          <ac:spMkLst>
            <pc:docMk/>
            <pc:sldMk cId="2166493301" sldId="404"/>
            <ac:spMk id="63" creationId="{0835230C-D780-73C0-87F3-035B6095B2B2}"/>
          </ac:spMkLst>
        </pc:spChg>
        <pc:spChg chg="mod">
          <ac:chgData name="Sandra Sandoval Corchado" userId="130971972eebd556" providerId="LiveId" clId="{2B62C57E-C0F3-48A4-A51E-4B7C920DD587}" dt="2024-03-07T17:47:52.940" v="105" actId="2711"/>
          <ac:spMkLst>
            <pc:docMk/>
            <pc:sldMk cId="2166493301" sldId="404"/>
            <ac:spMk id="64" creationId="{7C94BE84-843D-44EB-2371-8A1600737E86}"/>
          </ac:spMkLst>
        </pc:spChg>
        <pc:spChg chg="mod">
          <ac:chgData name="Sandra Sandoval Corchado" userId="130971972eebd556" providerId="LiveId" clId="{2B62C57E-C0F3-48A4-A51E-4B7C920DD587}" dt="2024-03-07T17:47:52.940" v="105" actId="2711"/>
          <ac:spMkLst>
            <pc:docMk/>
            <pc:sldMk cId="2166493301" sldId="404"/>
            <ac:spMk id="65" creationId="{263D7901-38EF-B8D4-1106-D0F2B760D539}"/>
          </ac:spMkLst>
        </pc:spChg>
        <pc:spChg chg="mod">
          <ac:chgData name="Sandra Sandoval Corchado" userId="130971972eebd556" providerId="LiveId" clId="{2B62C57E-C0F3-48A4-A51E-4B7C920DD587}" dt="2024-03-07T17:47:52.940" v="105" actId="2711"/>
          <ac:spMkLst>
            <pc:docMk/>
            <pc:sldMk cId="2166493301" sldId="404"/>
            <ac:spMk id="67" creationId="{A6A559BA-6E79-7358-9352-0E6437D81BC8}"/>
          </ac:spMkLst>
        </pc:spChg>
        <pc:spChg chg="mod">
          <ac:chgData name="Sandra Sandoval Corchado" userId="130971972eebd556" providerId="LiveId" clId="{2B62C57E-C0F3-48A4-A51E-4B7C920DD587}" dt="2024-03-07T17:47:52.940" v="105" actId="2711"/>
          <ac:spMkLst>
            <pc:docMk/>
            <pc:sldMk cId="2166493301" sldId="404"/>
            <ac:spMk id="68" creationId="{1E9491FC-2611-8734-B619-1B4EFE0527A4}"/>
          </ac:spMkLst>
        </pc:spChg>
        <pc:spChg chg="mod">
          <ac:chgData name="Sandra Sandoval Corchado" userId="130971972eebd556" providerId="LiveId" clId="{2B62C57E-C0F3-48A4-A51E-4B7C920DD587}" dt="2024-03-07T17:47:52.940" v="105" actId="2711"/>
          <ac:spMkLst>
            <pc:docMk/>
            <pc:sldMk cId="2166493301" sldId="404"/>
            <ac:spMk id="69" creationId="{A0922632-008B-10E0-81E5-60F2AAA16669}"/>
          </ac:spMkLst>
        </pc:spChg>
        <pc:spChg chg="mod">
          <ac:chgData name="Sandra Sandoval Corchado" userId="130971972eebd556" providerId="LiveId" clId="{2B62C57E-C0F3-48A4-A51E-4B7C920DD587}" dt="2024-03-07T17:47:52.940" v="105" actId="2711"/>
          <ac:spMkLst>
            <pc:docMk/>
            <pc:sldMk cId="2166493301" sldId="404"/>
            <ac:spMk id="70" creationId="{FD82C3A8-FB29-DEE6-A841-3D65AAA5A618}"/>
          </ac:spMkLst>
        </pc:spChg>
        <pc:spChg chg="mod">
          <ac:chgData name="Sandra Sandoval Corchado" userId="130971972eebd556" providerId="LiveId" clId="{2B62C57E-C0F3-48A4-A51E-4B7C920DD587}" dt="2024-03-07T17:47:52.940" v="105" actId="2711"/>
          <ac:spMkLst>
            <pc:docMk/>
            <pc:sldMk cId="2166493301" sldId="404"/>
            <ac:spMk id="72" creationId="{D998A013-5599-F0B3-5228-CCB4D512899F}"/>
          </ac:spMkLst>
        </pc:spChg>
        <pc:spChg chg="del">
          <ac:chgData name="Sandra Sandoval Corchado" userId="130971972eebd556" providerId="LiveId" clId="{2B62C57E-C0F3-48A4-A51E-4B7C920DD587}" dt="2024-03-07T17:47:40.632" v="100" actId="478"/>
          <ac:spMkLst>
            <pc:docMk/>
            <pc:sldMk cId="2166493301" sldId="404"/>
            <ac:spMk id="82" creationId="{00000000-0000-0000-0000-000000000000}"/>
          </ac:spMkLst>
        </pc:spChg>
        <pc:grpChg chg="add mod">
          <ac:chgData name="Sandra Sandoval Corchado" userId="130971972eebd556" providerId="LiveId" clId="{2B62C57E-C0F3-48A4-A51E-4B7C920DD587}" dt="2024-03-07T17:48:01.654" v="107" actId="14100"/>
          <ac:grpSpMkLst>
            <pc:docMk/>
            <pc:sldMk cId="2166493301" sldId="404"/>
            <ac:grpSpMk id="2" creationId="{E487F920-D3B6-79A3-1FE8-6A35D8D02BDB}"/>
          </ac:grpSpMkLst>
        </pc:grpChg>
        <pc:grpChg chg="add del mod">
          <ac:chgData name="Sandra Sandoval Corchado" userId="130971972eebd556" providerId="LiveId" clId="{2B62C57E-C0F3-48A4-A51E-4B7C920DD587}" dt="2024-03-07T18:27:22.530" v="367" actId="478"/>
          <ac:grpSpMkLst>
            <pc:docMk/>
            <pc:sldMk cId="2166493301" sldId="404"/>
            <ac:grpSpMk id="73" creationId="{77CDAC8B-9D52-3619-1413-427EE9FCF4D6}"/>
          </ac:grpSpMkLst>
        </pc:grpChg>
        <pc:picChg chg="mod">
          <ac:chgData name="Sandra Sandoval Corchado" userId="130971972eebd556" providerId="LiveId" clId="{2B62C57E-C0F3-48A4-A51E-4B7C920DD587}" dt="2024-03-07T17:47:46.466" v="103"/>
          <ac:picMkLst>
            <pc:docMk/>
            <pc:sldMk cId="2166493301" sldId="404"/>
            <ac:picMk id="23" creationId="{B0912437-E86D-4116-7122-C38D87BA108F}"/>
          </ac:picMkLst>
        </pc:picChg>
        <pc:picChg chg="mod">
          <ac:chgData name="Sandra Sandoval Corchado" userId="130971972eebd556" providerId="LiveId" clId="{2B62C57E-C0F3-48A4-A51E-4B7C920DD587}" dt="2024-03-07T17:47:46.466" v="103"/>
          <ac:picMkLst>
            <pc:docMk/>
            <pc:sldMk cId="2166493301" sldId="404"/>
            <ac:picMk id="26" creationId="{2B533FBD-05F2-C2B3-3398-6B5B2797E24A}"/>
          </ac:picMkLst>
        </pc:picChg>
        <pc:picChg chg="mod">
          <ac:chgData name="Sandra Sandoval Corchado" userId="130971972eebd556" providerId="LiveId" clId="{2B62C57E-C0F3-48A4-A51E-4B7C920DD587}" dt="2024-03-07T17:47:46.466" v="103"/>
          <ac:picMkLst>
            <pc:docMk/>
            <pc:sldMk cId="2166493301" sldId="404"/>
            <ac:picMk id="27" creationId="{9EACEB62-DCBD-BA32-6DEC-5F4F4DE0452F}"/>
          </ac:picMkLst>
        </pc:picChg>
        <pc:picChg chg="del">
          <ac:chgData name="Sandra Sandoval Corchado" userId="130971972eebd556" providerId="LiveId" clId="{2B62C57E-C0F3-48A4-A51E-4B7C920DD587}" dt="2024-03-07T17:47:40.632" v="100" actId="478"/>
          <ac:picMkLst>
            <pc:docMk/>
            <pc:sldMk cId="2166493301" sldId="404"/>
            <ac:picMk id="31" creationId="{00000000-0000-0000-0000-000000000000}"/>
          </ac:picMkLst>
        </pc:picChg>
        <pc:picChg chg="del">
          <ac:chgData name="Sandra Sandoval Corchado" userId="130971972eebd556" providerId="LiveId" clId="{2B62C57E-C0F3-48A4-A51E-4B7C920DD587}" dt="2024-03-07T17:47:40.632" v="100" actId="478"/>
          <ac:picMkLst>
            <pc:docMk/>
            <pc:sldMk cId="2166493301" sldId="404"/>
            <ac:picMk id="32" creationId="{00000000-0000-0000-0000-000000000000}"/>
          </ac:picMkLst>
        </pc:picChg>
        <pc:picChg chg="del">
          <ac:chgData name="Sandra Sandoval Corchado" userId="130971972eebd556" providerId="LiveId" clId="{2B62C57E-C0F3-48A4-A51E-4B7C920DD587}" dt="2024-03-07T17:47:40.632" v="100" actId="478"/>
          <ac:picMkLst>
            <pc:docMk/>
            <pc:sldMk cId="2166493301" sldId="404"/>
            <ac:picMk id="34" creationId="{00000000-0000-0000-0000-000000000000}"/>
          </ac:picMkLst>
        </pc:picChg>
        <pc:picChg chg="del">
          <ac:chgData name="Sandra Sandoval Corchado" userId="130971972eebd556" providerId="LiveId" clId="{2B62C57E-C0F3-48A4-A51E-4B7C920DD587}" dt="2024-03-07T17:47:40.632" v="100" actId="478"/>
          <ac:picMkLst>
            <pc:docMk/>
            <pc:sldMk cId="2166493301" sldId="404"/>
            <ac:picMk id="35" creationId="{00000000-0000-0000-0000-000000000000}"/>
          </ac:picMkLst>
        </pc:picChg>
        <pc:picChg chg="del">
          <ac:chgData name="Sandra Sandoval Corchado" userId="130971972eebd556" providerId="LiveId" clId="{2B62C57E-C0F3-48A4-A51E-4B7C920DD587}" dt="2024-03-07T17:47:40.632" v="100" actId="478"/>
          <ac:picMkLst>
            <pc:docMk/>
            <pc:sldMk cId="2166493301" sldId="404"/>
            <ac:picMk id="36" creationId="{00000000-0000-0000-0000-000000000000}"/>
          </ac:picMkLst>
        </pc:picChg>
        <pc:picChg chg="del">
          <ac:chgData name="Sandra Sandoval Corchado" userId="130971972eebd556" providerId="LiveId" clId="{2B62C57E-C0F3-48A4-A51E-4B7C920DD587}" dt="2024-03-07T17:47:40.632" v="100" actId="478"/>
          <ac:picMkLst>
            <pc:docMk/>
            <pc:sldMk cId="2166493301" sldId="404"/>
            <ac:picMk id="37" creationId="{A387A1C5-6834-47D4-B119-55AD97196CCD}"/>
          </ac:picMkLst>
        </pc:picChg>
        <pc:picChg chg="mod">
          <ac:chgData name="Sandra Sandoval Corchado" userId="130971972eebd556" providerId="LiveId" clId="{2B62C57E-C0F3-48A4-A51E-4B7C920DD587}" dt="2024-03-07T17:47:46.466" v="103"/>
          <ac:picMkLst>
            <pc:docMk/>
            <pc:sldMk cId="2166493301" sldId="404"/>
            <ac:picMk id="40" creationId="{14FABF9B-10A9-50A5-CFB0-14F92FFA4482}"/>
          </ac:picMkLst>
        </pc:picChg>
        <pc:picChg chg="del">
          <ac:chgData name="Sandra Sandoval Corchado" userId="130971972eebd556" providerId="LiveId" clId="{2B62C57E-C0F3-48A4-A51E-4B7C920DD587}" dt="2024-03-07T17:47:45.384" v="102" actId="478"/>
          <ac:picMkLst>
            <pc:docMk/>
            <pc:sldMk cId="2166493301" sldId="404"/>
            <ac:picMk id="47" creationId="{00000000-0000-0000-0000-000000000000}"/>
          </ac:picMkLst>
        </pc:picChg>
        <pc:picChg chg="mod">
          <ac:chgData name="Sandra Sandoval Corchado" userId="130971972eebd556" providerId="LiveId" clId="{2B62C57E-C0F3-48A4-A51E-4B7C920DD587}" dt="2024-03-07T17:47:46.466" v="103"/>
          <ac:picMkLst>
            <pc:docMk/>
            <pc:sldMk cId="2166493301" sldId="404"/>
            <ac:picMk id="48" creationId="{DEB50EFD-B923-626F-EDAA-EA5529FC7E9D}"/>
          </ac:picMkLst>
        </pc:picChg>
        <pc:picChg chg="del">
          <ac:chgData name="Sandra Sandoval Corchado" userId="130971972eebd556" providerId="LiveId" clId="{2B62C57E-C0F3-48A4-A51E-4B7C920DD587}" dt="2024-03-07T17:47:40.632" v="100" actId="478"/>
          <ac:picMkLst>
            <pc:docMk/>
            <pc:sldMk cId="2166493301" sldId="404"/>
            <ac:picMk id="49" creationId="{00000000-0000-0000-0000-000000000000}"/>
          </ac:picMkLst>
        </pc:picChg>
        <pc:picChg chg="del">
          <ac:chgData name="Sandra Sandoval Corchado" userId="130971972eebd556" providerId="LiveId" clId="{2B62C57E-C0F3-48A4-A51E-4B7C920DD587}" dt="2024-03-07T17:47:40.632" v="100" actId="478"/>
          <ac:picMkLst>
            <pc:docMk/>
            <pc:sldMk cId="2166493301" sldId="404"/>
            <ac:picMk id="55" creationId="{00000000-0000-0000-0000-000000000000}"/>
          </ac:picMkLst>
        </pc:picChg>
        <pc:picChg chg="mod">
          <ac:chgData name="Sandra Sandoval Corchado" userId="130971972eebd556" providerId="LiveId" clId="{2B62C57E-C0F3-48A4-A51E-4B7C920DD587}" dt="2024-03-07T17:47:46.466" v="103"/>
          <ac:picMkLst>
            <pc:docMk/>
            <pc:sldMk cId="2166493301" sldId="404"/>
            <ac:picMk id="66" creationId="{84E9226D-A7AF-7E4F-E321-B7F5F1833C7A}"/>
          </ac:picMkLst>
        </pc:picChg>
        <pc:picChg chg="mod">
          <ac:chgData name="Sandra Sandoval Corchado" userId="130971972eebd556" providerId="LiveId" clId="{2B62C57E-C0F3-48A4-A51E-4B7C920DD587}" dt="2024-03-07T17:47:46.466" v="103"/>
          <ac:picMkLst>
            <pc:docMk/>
            <pc:sldMk cId="2166493301" sldId="404"/>
            <ac:picMk id="71" creationId="{2996632D-5FCB-E918-84EB-60EC10977A96}"/>
          </ac:picMkLst>
        </pc:picChg>
        <pc:picChg chg="mod">
          <ac:chgData name="Sandra Sandoval Corchado" userId="130971972eebd556" providerId="LiveId" clId="{2B62C57E-C0F3-48A4-A51E-4B7C920DD587}" dt="2024-03-07T18:27:20.340" v="365"/>
          <ac:picMkLst>
            <pc:docMk/>
            <pc:sldMk cId="2166493301" sldId="404"/>
            <ac:picMk id="74" creationId="{12383C7D-F641-B926-306B-2B79B32BD4D3}"/>
          </ac:picMkLst>
        </pc:picChg>
        <pc:picChg chg="mod">
          <ac:chgData name="Sandra Sandoval Corchado" userId="130971972eebd556" providerId="LiveId" clId="{2B62C57E-C0F3-48A4-A51E-4B7C920DD587}" dt="2024-03-07T18:27:20.340" v="365"/>
          <ac:picMkLst>
            <pc:docMk/>
            <pc:sldMk cId="2166493301" sldId="404"/>
            <ac:picMk id="75" creationId="{100C26D9-B3AB-938C-B10C-924E82443911}"/>
          </ac:picMkLst>
        </pc:picChg>
        <pc:picChg chg="del">
          <ac:chgData name="Sandra Sandoval Corchado" userId="130971972eebd556" providerId="LiveId" clId="{2B62C57E-C0F3-48A4-A51E-4B7C920DD587}" dt="2024-03-07T17:47:40.632" v="100" actId="478"/>
          <ac:picMkLst>
            <pc:docMk/>
            <pc:sldMk cId="2166493301" sldId="404"/>
            <ac:picMk id="95" creationId="{00000000-0000-0000-0000-000000000000}"/>
          </ac:picMkLst>
        </pc:picChg>
        <pc:picChg chg="del">
          <ac:chgData name="Sandra Sandoval Corchado" userId="130971972eebd556" providerId="LiveId" clId="{2B62C57E-C0F3-48A4-A51E-4B7C920DD587}" dt="2024-03-07T17:47:40.632" v="100" actId="478"/>
          <ac:picMkLst>
            <pc:docMk/>
            <pc:sldMk cId="2166493301" sldId="404"/>
            <ac:picMk id="96" creationId="{00000000-0000-0000-0000-000000000000}"/>
          </ac:picMkLst>
        </pc:picChg>
        <pc:picChg chg="del">
          <ac:chgData name="Sandra Sandoval Corchado" userId="130971972eebd556" providerId="LiveId" clId="{2B62C57E-C0F3-48A4-A51E-4B7C920DD587}" dt="2024-03-07T17:47:40.632" v="100" actId="478"/>
          <ac:picMkLst>
            <pc:docMk/>
            <pc:sldMk cId="2166493301" sldId="404"/>
            <ac:picMk id="97" creationId="{00000000-0000-0000-0000-000000000000}"/>
          </ac:picMkLst>
        </pc:picChg>
        <pc:picChg chg="del">
          <ac:chgData name="Sandra Sandoval Corchado" userId="130971972eebd556" providerId="LiveId" clId="{2B62C57E-C0F3-48A4-A51E-4B7C920DD587}" dt="2024-03-07T17:47:40.632" v="100" actId="478"/>
          <ac:picMkLst>
            <pc:docMk/>
            <pc:sldMk cId="2166493301" sldId="404"/>
            <ac:picMk id="98" creationId="{00000000-0000-0000-0000-000000000000}"/>
          </ac:picMkLst>
        </pc:picChg>
        <pc:cxnChg chg="del">
          <ac:chgData name="Sandra Sandoval Corchado" userId="130971972eebd556" providerId="LiveId" clId="{2B62C57E-C0F3-48A4-A51E-4B7C920DD587}" dt="2024-03-07T17:47:43.254" v="101" actId="478"/>
          <ac:cxnSpMkLst>
            <pc:docMk/>
            <pc:sldMk cId="2166493301" sldId="404"/>
            <ac:cxnSpMk id="7" creationId="{00000000-0000-0000-0000-000000000000}"/>
          </ac:cxnSpMkLst>
        </pc:cxnChg>
        <pc:cxnChg chg="del">
          <ac:chgData name="Sandra Sandoval Corchado" userId="130971972eebd556" providerId="LiveId" clId="{2B62C57E-C0F3-48A4-A51E-4B7C920DD587}" dt="2024-03-07T17:47:40.632" v="100" actId="478"/>
          <ac:cxnSpMkLst>
            <pc:docMk/>
            <pc:sldMk cId="2166493301" sldId="404"/>
            <ac:cxnSpMk id="24" creationId="{00000000-0000-0000-0000-000000000000}"/>
          </ac:cxnSpMkLst>
        </pc:cxnChg>
        <pc:cxnChg chg="del">
          <ac:chgData name="Sandra Sandoval Corchado" userId="130971972eebd556" providerId="LiveId" clId="{2B62C57E-C0F3-48A4-A51E-4B7C920DD587}" dt="2024-03-07T17:47:40.632" v="100" actId="478"/>
          <ac:cxnSpMkLst>
            <pc:docMk/>
            <pc:sldMk cId="2166493301" sldId="404"/>
            <ac:cxnSpMk id="39" creationId="{00000000-0000-0000-0000-000000000000}"/>
          </ac:cxnSpMkLst>
        </pc:cxnChg>
        <pc:cxnChg chg="del">
          <ac:chgData name="Sandra Sandoval Corchado" userId="130971972eebd556" providerId="LiveId" clId="{2B62C57E-C0F3-48A4-A51E-4B7C920DD587}" dt="2024-03-07T17:47:40.632" v="100" actId="478"/>
          <ac:cxnSpMkLst>
            <pc:docMk/>
            <pc:sldMk cId="2166493301" sldId="404"/>
            <ac:cxnSpMk id="44" creationId="{00000000-0000-0000-0000-000000000000}"/>
          </ac:cxnSpMkLst>
        </pc:cxnChg>
        <pc:cxnChg chg="del">
          <ac:chgData name="Sandra Sandoval Corchado" userId="130971972eebd556" providerId="LiveId" clId="{2B62C57E-C0F3-48A4-A51E-4B7C920DD587}" dt="2024-03-07T17:47:40.632" v="100" actId="478"/>
          <ac:cxnSpMkLst>
            <pc:docMk/>
            <pc:sldMk cId="2166493301" sldId="404"/>
            <ac:cxnSpMk id="45" creationId="{00000000-0000-0000-0000-000000000000}"/>
          </ac:cxnSpMkLst>
        </pc:cxnChg>
        <pc:cxnChg chg="del">
          <ac:chgData name="Sandra Sandoval Corchado" userId="130971972eebd556" providerId="LiveId" clId="{2B62C57E-C0F3-48A4-A51E-4B7C920DD587}" dt="2024-03-07T17:47:40.632" v="100" actId="478"/>
          <ac:cxnSpMkLst>
            <pc:docMk/>
            <pc:sldMk cId="2166493301" sldId="404"/>
            <ac:cxnSpMk id="51" creationId="{00000000-0000-0000-0000-000000000000}"/>
          </ac:cxnSpMkLst>
        </pc:cxnChg>
        <pc:cxnChg chg="del">
          <ac:chgData name="Sandra Sandoval Corchado" userId="130971972eebd556" providerId="LiveId" clId="{2B62C57E-C0F3-48A4-A51E-4B7C920DD587}" dt="2024-03-07T17:47:40.632" v="100" actId="478"/>
          <ac:cxnSpMkLst>
            <pc:docMk/>
            <pc:sldMk cId="2166493301" sldId="404"/>
            <ac:cxnSpMk id="52" creationId="{00000000-0000-0000-0000-000000000000}"/>
          </ac:cxnSpMkLst>
        </pc:cxnChg>
        <pc:cxnChg chg="del">
          <ac:chgData name="Sandra Sandoval Corchado" userId="130971972eebd556" providerId="LiveId" clId="{2B62C57E-C0F3-48A4-A51E-4B7C920DD587}" dt="2024-03-07T17:47:40.632" v="100" actId="478"/>
          <ac:cxnSpMkLst>
            <pc:docMk/>
            <pc:sldMk cId="2166493301" sldId="404"/>
            <ac:cxnSpMk id="56" creationId="{00000000-0000-0000-0000-000000000000}"/>
          </ac:cxnSpMkLst>
        </pc:cxnChg>
        <pc:cxnChg chg="del">
          <ac:chgData name="Sandra Sandoval Corchado" userId="130971972eebd556" providerId="LiveId" clId="{2B62C57E-C0F3-48A4-A51E-4B7C920DD587}" dt="2024-03-07T17:47:40.632" v="100" actId="478"/>
          <ac:cxnSpMkLst>
            <pc:docMk/>
            <pc:sldMk cId="2166493301" sldId="404"/>
            <ac:cxnSpMk id="100" creationId="{00000000-0000-0000-0000-000000000000}"/>
          </ac:cxnSpMkLst>
        </pc:cxnChg>
        <pc:cxnChg chg="del">
          <ac:chgData name="Sandra Sandoval Corchado" userId="130971972eebd556" providerId="LiveId" clId="{2B62C57E-C0F3-48A4-A51E-4B7C920DD587}" dt="2024-03-07T17:47:40.632" v="100" actId="478"/>
          <ac:cxnSpMkLst>
            <pc:docMk/>
            <pc:sldMk cId="2166493301" sldId="404"/>
            <ac:cxnSpMk id="101" creationId="{00000000-0000-0000-0000-000000000000}"/>
          </ac:cxnSpMkLst>
        </pc:cxnChg>
      </pc:sldChg>
      <pc:sldChg chg="modSp mod">
        <pc:chgData name="Sandra Sandoval Corchado" userId="130971972eebd556" providerId="LiveId" clId="{2B62C57E-C0F3-48A4-A51E-4B7C920DD587}" dt="2024-03-07T22:53:08.095" v="442" actId="20577"/>
        <pc:sldMkLst>
          <pc:docMk/>
          <pc:sldMk cId="4060048143" sldId="424"/>
        </pc:sldMkLst>
        <pc:spChg chg="mod">
          <ac:chgData name="Sandra Sandoval Corchado" userId="130971972eebd556" providerId="LiveId" clId="{2B62C57E-C0F3-48A4-A51E-4B7C920DD587}" dt="2024-03-07T22:53:08.095" v="442" actId="20577"/>
          <ac:spMkLst>
            <pc:docMk/>
            <pc:sldMk cId="4060048143" sldId="424"/>
            <ac:spMk id="3" creationId="{4EBB96F6-F484-F86D-F49E-FB28C5A8D9E5}"/>
          </ac:spMkLst>
        </pc:spChg>
        <pc:spChg chg="mod">
          <ac:chgData name="Sandra Sandoval Corchado" userId="130971972eebd556" providerId="LiveId" clId="{2B62C57E-C0F3-48A4-A51E-4B7C920DD587}" dt="2024-03-07T17:42:23.983" v="74" actId="6549"/>
          <ac:spMkLst>
            <pc:docMk/>
            <pc:sldMk cId="4060048143" sldId="424"/>
            <ac:spMk id="8" creationId="{0168325B-5EC3-081F-7E0C-EB82080787FD}"/>
          </ac:spMkLst>
        </pc:spChg>
      </pc:sldChg>
      <pc:sldChg chg="modSp mod">
        <pc:chgData name="Sandra Sandoval Corchado" userId="130971972eebd556" providerId="LiveId" clId="{2B62C57E-C0F3-48A4-A51E-4B7C920DD587}" dt="2024-03-07T17:55:30.752" v="297" actId="20577"/>
        <pc:sldMkLst>
          <pc:docMk/>
          <pc:sldMk cId="3345801294" sldId="497"/>
        </pc:sldMkLst>
        <pc:spChg chg="mod">
          <ac:chgData name="Sandra Sandoval Corchado" userId="130971972eebd556" providerId="LiveId" clId="{2B62C57E-C0F3-48A4-A51E-4B7C920DD587}" dt="2024-03-07T17:55:08.570" v="232" actId="20577"/>
          <ac:spMkLst>
            <pc:docMk/>
            <pc:sldMk cId="3345801294" sldId="497"/>
            <ac:spMk id="6" creationId="{F5338B1C-044A-B340-AB05-8921A05068D5}"/>
          </ac:spMkLst>
        </pc:spChg>
        <pc:spChg chg="mod">
          <ac:chgData name="Sandra Sandoval Corchado" userId="130971972eebd556" providerId="LiveId" clId="{2B62C57E-C0F3-48A4-A51E-4B7C920DD587}" dt="2024-03-07T17:55:30.752" v="297" actId="20577"/>
          <ac:spMkLst>
            <pc:docMk/>
            <pc:sldMk cId="3345801294" sldId="497"/>
            <ac:spMk id="8" creationId="{62082212-326D-5533-066B-B6C4B8BD3094}"/>
          </ac:spMkLst>
        </pc:spChg>
      </pc:sldChg>
      <pc:sldChg chg="add">
        <pc:chgData name="Sandra Sandoval Corchado" userId="130971972eebd556" providerId="LiveId" clId="{2B62C57E-C0F3-48A4-A51E-4B7C920DD587}" dt="2024-03-07T18:17:57.054" v="299"/>
        <pc:sldMkLst>
          <pc:docMk/>
          <pc:sldMk cId="3516751533" sldId="937"/>
        </pc:sldMkLst>
      </pc:sldChg>
      <pc:sldChg chg="addSp delSp modSp mod">
        <pc:chgData name="Sandra Sandoval Corchado" userId="130971972eebd556" providerId="LiveId" clId="{2B62C57E-C0F3-48A4-A51E-4B7C920DD587}" dt="2024-03-07T17:53:47.276" v="159" actId="14100"/>
        <pc:sldMkLst>
          <pc:docMk/>
          <pc:sldMk cId="3489562472" sldId="944"/>
        </pc:sldMkLst>
        <pc:graphicFrameChg chg="del">
          <ac:chgData name="Sandra Sandoval Corchado" userId="130971972eebd556" providerId="LiveId" clId="{2B62C57E-C0F3-48A4-A51E-4B7C920DD587}" dt="2024-03-07T17:50:22.357" v="122" actId="478"/>
          <ac:graphicFrameMkLst>
            <pc:docMk/>
            <pc:sldMk cId="3489562472" sldId="944"/>
            <ac:graphicFrameMk id="3" creationId="{246EFEA7-531A-AD5C-3494-E07560DE6244}"/>
          </ac:graphicFrameMkLst>
        </pc:graphicFrameChg>
        <pc:graphicFrameChg chg="add mod modGraphic">
          <ac:chgData name="Sandra Sandoval Corchado" userId="130971972eebd556" providerId="LiveId" clId="{2B62C57E-C0F3-48A4-A51E-4B7C920DD587}" dt="2024-03-07T17:53:47.276" v="159" actId="14100"/>
          <ac:graphicFrameMkLst>
            <pc:docMk/>
            <pc:sldMk cId="3489562472" sldId="944"/>
            <ac:graphicFrameMk id="4" creationId="{0DF6059A-6ECB-3324-FD41-B101F872452F}"/>
          </ac:graphicFrameMkLst>
        </pc:graphicFrameChg>
      </pc:sldChg>
      <pc:sldChg chg="modSp mod">
        <pc:chgData name="Sandra Sandoval Corchado" userId="130971972eebd556" providerId="LiveId" clId="{2B62C57E-C0F3-48A4-A51E-4B7C920DD587}" dt="2024-03-07T17:41:45.009" v="71" actId="20577"/>
        <pc:sldMkLst>
          <pc:docMk/>
          <pc:sldMk cId="2767658372" sldId="954"/>
        </pc:sldMkLst>
        <pc:spChg chg="mod">
          <ac:chgData name="Sandra Sandoval Corchado" userId="130971972eebd556" providerId="LiveId" clId="{2B62C57E-C0F3-48A4-A51E-4B7C920DD587}" dt="2024-03-07T17:41:45.009" v="71" actId="20577"/>
          <ac:spMkLst>
            <pc:docMk/>
            <pc:sldMk cId="2767658372" sldId="954"/>
            <ac:spMk id="10" creationId="{6F0A93CD-2AF0-4AD8-BAC4-94F2DD87829F}"/>
          </ac:spMkLst>
        </pc:spChg>
      </pc:sldChg>
      <pc:sldChg chg="delSp modSp add mod">
        <pc:chgData name="Sandra Sandoval Corchado" userId="130971972eebd556" providerId="LiveId" clId="{2B62C57E-C0F3-48A4-A51E-4B7C920DD587}" dt="2024-03-07T17:35:42.473" v="39" actId="403"/>
        <pc:sldMkLst>
          <pc:docMk/>
          <pc:sldMk cId="623034960" sldId="960"/>
        </pc:sldMkLst>
        <pc:spChg chg="mod">
          <ac:chgData name="Sandra Sandoval Corchado" userId="130971972eebd556" providerId="LiveId" clId="{2B62C57E-C0F3-48A4-A51E-4B7C920DD587}" dt="2024-03-07T17:35:42.473" v="39" actId="403"/>
          <ac:spMkLst>
            <pc:docMk/>
            <pc:sldMk cId="623034960" sldId="960"/>
            <ac:spMk id="4" creationId="{1B5C1DEA-5B91-6222-A4F6-884D50F6ADEF}"/>
          </ac:spMkLst>
        </pc:spChg>
        <pc:spChg chg="mod">
          <ac:chgData name="Sandra Sandoval Corchado" userId="130971972eebd556" providerId="LiveId" clId="{2B62C57E-C0F3-48A4-A51E-4B7C920DD587}" dt="2024-03-07T17:35:19.255" v="35" actId="1076"/>
          <ac:spMkLst>
            <pc:docMk/>
            <pc:sldMk cId="623034960" sldId="960"/>
            <ac:spMk id="6" creationId="{DB936B1C-61A0-BB4E-F9B3-A179F2EB15A6}"/>
          </ac:spMkLst>
        </pc:spChg>
        <pc:spChg chg="del">
          <ac:chgData name="Sandra Sandoval Corchado" userId="130971972eebd556" providerId="LiveId" clId="{2B62C57E-C0F3-48A4-A51E-4B7C920DD587}" dt="2024-03-07T17:35:00.356" v="29" actId="478"/>
          <ac:spMkLst>
            <pc:docMk/>
            <pc:sldMk cId="623034960" sldId="960"/>
            <ac:spMk id="8" creationId="{E997A83E-4985-AF3C-836C-B3BB3578EF21}"/>
          </ac:spMkLst>
        </pc:spChg>
        <pc:spChg chg="del">
          <ac:chgData name="Sandra Sandoval Corchado" userId="130971972eebd556" providerId="LiveId" clId="{2B62C57E-C0F3-48A4-A51E-4B7C920DD587}" dt="2024-03-07T17:35:03.440" v="30" actId="478"/>
          <ac:spMkLst>
            <pc:docMk/>
            <pc:sldMk cId="623034960" sldId="960"/>
            <ac:spMk id="10" creationId="{67F995B8-4D36-58FD-FEB2-873D1114CF40}"/>
          </ac:spMkLst>
        </pc:spChg>
        <pc:picChg chg="del">
          <ac:chgData name="Sandra Sandoval Corchado" userId="130971972eebd556" providerId="LiveId" clId="{2B62C57E-C0F3-48A4-A51E-4B7C920DD587}" dt="2024-03-07T17:35:06.225" v="31" actId="478"/>
          <ac:picMkLst>
            <pc:docMk/>
            <pc:sldMk cId="623034960" sldId="960"/>
            <ac:picMk id="9" creationId="{67E0AA0B-648F-E928-C1D8-544119EAE5E9}"/>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17A515-023B-4227-A49A-FC90B4CAAFBA}" type="doc">
      <dgm:prSet loTypeId="urn:microsoft.com/office/officeart/2005/8/layout/hierarchy2" loCatId="hierarchy" qsTypeId="urn:microsoft.com/office/officeart/2005/8/quickstyle/3d4" qsCatId="3D" csTypeId="urn:microsoft.com/office/officeart/2005/8/colors/colorful2" csCatId="colorful" phldr="1"/>
      <dgm:spPr/>
      <dgm:t>
        <a:bodyPr/>
        <a:lstStyle/>
        <a:p>
          <a:endParaRPr lang="es-MX"/>
        </a:p>
      </dgm:t>
    </dgm:pt>
    <dgm:pt modelId="{00D7068E-600A-499A-A748-189FB561065C}">
      <dgm:prSet custT="1"/>
      <dgm:spPr/>
      <dgm:t>
        <a:bodyPr/>
        <a:lstStyle/>
        <a:p>
          <a:pPr rtl="0"/>
          <a:r>
            <a:rPr lang="es-MX" sz="1400" b="1" i="0" dirty="0">
              <a:solidFill>
                <a:schemeClr val="tx1"/>
              </a:solidFill>
              <a:latin typeface="Montserrat" panose="00000500000000000000" pitchFamily="2" charset="0"/>
              <a:cs typeface="Calibri Light" panose="020F0302020204030204" pitchFamily="34" charset="0"/>
            </a:rPr>
            <a:t>¿Qué es la portabilidad?</a:t>
          </a:r>
        </a:p>
      </dgm:t>
    </dgm:pt>
    <dgm:pt modelId="{EE51A769-5553-4F27-82A2-89E5A62BF83A}" type="parTrans" cxnId="{B938C752-74C7-4BEB-8246-F6BC30DD34F8}">
      <dgm:prSet/>
      <dgm:spPr/>
      <dgm:t>
        <a:bodyPr/>
        <a:lstStyle/>
        <a:p>
          <a:endParaRPr lang="es-MX" sz="1400" b="1" i="0">
            <a:solidFill>
              <a:schemeClr val="tx1"/>
            </a:solidFill>
            <a:latin typeface="Montserrat" panose="00000500000000000000" pitchFamily="2" charset="0"/>
            <a:cs typeface="Calibri Light" panose="020F0302020204030204" pitchFamily="34" charset="0"/>
          </a:endParaRPr>
        </a:p>
      </dgm:t>
    </dgm:pt>
    <dgm:pt modelId="{C95358EA-3278-46C2-971E-F78BC5808CD1}" type="sibTrans" cxnId="{B938C752-74C7-4BEB-8246-F6BC30DD34F8}">
      <dgm:prSet/>
      <dgm:spPr/>
      <dgm:t>
        <a:bodyPr/>
        <a:lstStyle/>
        <a:p>
          <a:endParaRPr lang="es-MX" sz="1400" b="1" i="0">
            <a:solidFill>
              <a:schemeClr val="tx1"/>
            </a:solidFill>
            <a:latin typeface="Montserrat" panose="00000500000000000000" pitchFamily="2" charset="0"/>
            <a:cs typeface="Calibri Light" panose="020F0302020204030204" pitchFamily="34" charset="0"/>
          </a:endParaRPr>
        </a:p>
      </dgm:t>
    </dgm:pt>
    <dgm:pt modelId="{68571DF6-9DDB-4F31-86A3-2D16787ACAAE}">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s-MX" sz="1400" b="1" i="0" dirty="0">
              <a:solidFill>
                <a:schemeClr val="tx1"/>
              </a:solidFill>
              <a:latin typeface="Montserrat" panose="00000500000000000000" pitchFamily="2" charset="0"/>
              <a:cs typeface="Calibri Light" panose="020F0302020204030204" pitchFamily="34" charset="0"/>
            </a:rPr>
            <a:t>Vía electrónica en un formato estructurado y comúnmente utilizado.</a:t>
          </a:r>
        </a:p>
      </dgm:t>
    </dgm:pt>
    <dgm:pt modelId="{9C70AA59-EBD2-410F-98FB-2A3DCB1C67E6}" type="parTrans" cxnId="{E7749A3F-89D6-4DA3-A246-71312E4E5919}">
      <dgm:prSet custT="1"/>
      <dgm:spPr/>
      <dgm:t>
        <a:bodyPr/>
        <a:lstStyle/>
        <a:p>
          <a:endParaRPr lang="es-MX" sz="1400" b="1" i="0" dirty="0">
            <a:solidFill>
              <a:schemeClr val="tx1"/>
            </a:solidFill>
            <a:latin typeface="Montserrat" panose="00000500000000000000" pitchFamily="2" charset="0"/>
            <a:cs typeface="Calibri Light" panose="020F0302020204030204" pitchFamily="34" charset="0"/>
          </a:endParaRPr>
        </a:p>
      </dgm:t>
    </dgm:pt>
    <dgm:pt modelId="{99193D62-0947-48E4-880C-8ADA7189F87F}" type="sibTrans" cxnId="{E7749A3F-89D6-4DA3-A246-71312E4E5919}">
      <dgm:prSet/>
      <dgm:spPr/>
      <dgm:t>
        <a:bodyPr/>
        <a:lstStyle/>
        <a:p>
          <a:endParaRPr lang="es-MX" sz="1400" b="1" i="0">
            <a:solidFill>
              <a:schemeClr val="tx1"/>
            </a:solidFill>
            <a:latin typeface="Montserrat" panose="00000500000000000000" pitchFamily="2" charset="0"/>
            <a:cs typeface="Calibri Light" panose="020F0302020204030204" pitchFamily="34" charset="0"/>
          </a:endParaRPr>
        </a:p>
      </dgm:t>
    </dgm:pt>
    <dgm:pt modelId="{6D77E370-608F-4DB6-8741-7339B0E6B1FE}">
      <dgm:prSet custT="1"/>
      <dgm:spPr/>
      <dgm:t>
        <a:bodyPr/>
        <a:lstStyle/>
        <a:p>
          <a:r>
            <a:rPr lang="es-MX" sz="1400" b="1" i="0" dirty="0">
              <a:solidFill>
                <a:schemeClr val="tx1"/>
              </a:solidFill>
              <a:latin typeface="Montserrat" panose="00000500000000000000" pitchFamily="2" charset="0"/>
              <a:cs typeface="Calibri Light" panose="020F0302020204030204" pitchFamily="34" charset="0"/>
            </a:rPr>
            <a:t>Derecho a t</a:t>
          </a:r>
          <a:r>
            <a:rPr lang="es-MX" sz="1400" b="1" i="0" u="sng" dirty="0">
              <a:solidFill>
                <a:schemeClr val="tx1"/>
              </a:solidFill>
              <a:latin typeface="Montserrat" panose="00000500000000000000" pitchFamily="2" charset="0"/>
              <a:cs typeface="Calibri Light" panose="020F0302020204030204" pitchFamily="34" charset="0"/>
            </a:rPr>
            <a:t>ransmitir</a:t>
          </a:r>
          <a:r>
            <a:rPr lang="es-MX" sz="1400" b="1" i="0" dirty="0">
              <a:solidFill>
                <a:schemeClr val="tx1"/>
              </a:solidFill>
              <a:latin typeface="Montserrat" panose="00000500000000000000" pitchFamily="2" charset="0"/>
              <a:cs typeface="Calibri Light" panose="020F0302020204030204" pitchFamily="34" charset="0"/>
            </a:rPr>
            <a:t> los DP que se conserven en un sistema de tratamiento automatizado a otro sistema en formato electrónico a un receptor receptor.</a:t>
          </a:r>
        </a:p>
      </dgm:t>
    </dgm:pt>
    <dgm:pt modelId="{6E532CC4-E324-4B9E-B22F-3E40B846FD18}" type="parTrans" cxnId="{FC313ACF-46B3-4227-B586-B1CFC68A3B62}">
      <dgm:prSet custT="1"/>
      <dgm:spPr/>
      <dgm:t>
        <a:bodyPr/>
        <a:lstStyle/>
        <a:p>
          <a:endParaRPr lang="es-MX" sz="1400" b="1" i="0" dirty="0">
            <a:solidFill>
              <a:schemeClr val="tx1"/>
            </a:solidFill>
            <a:latin typeface="Montserrat" panose="00000500000000000000" pitchFamily="2" charset="0"/>
            <a:cs typeface="Calibri Light" panose="020F0302020204030204" pitchFamily="34" charset="0"/>
          </a:endParaRPr>
        </a:p>
      </dgm:t>
    </dgm:pt>
    <dgm:pt modelId="{056F2DFC-DD21-423F-B7F6-EF2FE384DCFF}" type="sibTrans" cxnId="{FC313ACF-46B3-4227-B586-B1CFC68A3B62}">
      <dgm:prSet/>
      <dgm:spPr/>
      <dgm:t>
        <a:bodyPr/>
        <a:lstStyle/>
        <a:p>
          <a:endParaRPr lang="es-MX" sz="1400" b="1" i="0">
            <a:solidFill>
              <a:schemeClr val="tx1"/>
            </a:solidFill>
            <a:latin typeface="Montserrat" panose="00000500000000000000" pitchFamily="2" charset="0"/>
            <a:cs typeface="Calibri Light" panose="020F0302020204030204" pitchFamily="34" charset="0"/>
          </a:endParaRPr>
        </a:p>
      </dgm:t>
    </dgm:pt>
    <dgm:pt modelId="{8B49D7B7-8D0F-4939-ACE0-9C9A8BC1944A}">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s-MX" sz="1400" b="1" i="0" dirty="0">
              <a:solidFill>
                <a:schemeClr val="tx1"/>
              </a:solidFill>
              <a:latin typeface="Montserrat" panose="00000500000000000000" pitchFamily="2" charset="0"/>
              <a:cs typeface="Calibri Light" panose="020F0302020204030204" pitchFamily="34" charset="0"/>
            </a:rPr>
            <a:t>Derecho a obtener una </a:t>
          </a:r>
          <a:r>
            <a:rPr lang="es-MX" sz="1400" b="1" i="0" u="sng" dirty="0">
              <a:solidFill>
                <a:schemeClr val="tx1"/>
              </a:solidFill>
              <a:latin typeface="Montserrat" panose="00000500000000000000" pitchFamily="2" charset="0"/>
              <a:cs typeface="Calibri Light" panose="020F0302020204030204" pitchFamily="34" charset="0"/>
            </a:rPr>
            <a:t>copia</a:t>
          </a:r>
          <a:r>
            <a:rPr lang="es-MX" sz="1400" b="1" i="0" dirty="0">
              <a:solidFill>
                <a:schemeClr val="tx1"/>
              </a:solidFill>
              <a:latin typeface="Montserrat" panose="00000500000000000000" pitchFamily="2" charset="0"/>
              <a:cs typeface="Calibri Light" panose="020F0302020204030204" pitchFamily="34" charset="0"/>
            </a:rPr>
            <a:t> </a:t>
          </a:r>
          <a:r>
            <a:rPr lang="es-MX" sz="1400" b="1" i="0" u="sng" dirty="0">
              <a:solidFill>
                <a:schemeClr val="tx1"/>
              </a:solidFill>
              <a:latin typeface="Montserrat" panose="00000500000000000000" pitchFamily="2" charset="0"/>
              <a:cs typeface="Calibri Light" panose="020F0302020204030204" pitchFamily="34" charset="0"/>
            </a:rPr>
            <a:t>de los DP.</a:t>
          </a:r>
          <a:endParaRPr lang="es-MX" sz="1400" b="1" i="0" dirty="0">
            <a:solidFill>
              <a:schemeClr val="tx1"/>
            </a:solidFill>
            <a:latin typeface="Montserrat" panose="00000500000000000000" pitchFamily="2" charset="0"/>
            <a:cs typeface="Calibri Light" panose="020F0302020204030204" pitchFamily="34" charset="0"/>
          </a:endParaRPr>
        </a:p>
      </dgm:t>
    </dgm:pt>
    <dgm:pt modelId="{FFA496B1-A9A4-4B6D-AF42-C6D5F946384D}" type="parTrans" cxnId="{5804DE87-78DC-4530-8B9D-E9E3E48EE4B8}">
      <dgm:prSet custT="1"/>
      <dgm:spPr/>
      <dgm:t>
        <a:bodyPr/>
        <a:lstStyle/>
        <a:p>
          <a:endParaRPr lang="es-MX" sz="1400" b="1" i="0" dirty="0">
            <a:solidFill>
              <a:schemeClr val="tx1"/>
            </a:solidFill>
            <a:latin typeface="Montserrat" panose="00000500000000000000" pitchFamily="2" charset="0"/>
            <a:cs typeface="Calibri Light" panose="020F0302020204030204" pitchFamily="34" charset="0"/>
          </a:endParaRPr>
        </a:p>
      </dgm:t>
    </dgm:pt>
    <dgm:pt modelId="{513C5D94-BC4E-421B-87CC-5338DCCF15D7}" type="sibTrans" cxnId="{5804DE87-78DC-4530-8B9D-E9E3E48EE4B8}">
      <dgm:prSet/>
      <dgm:spPr/>
      <dgm:t>
        <a:bodyPr/>
        <a:lstStyle/>
        <a:p>
          <a:endParaRPr lang="es-MX" sz="1400" b="1" i="0">
            <a:solidFill>
              <a:schemeClr val="tx1"/>
            </a:solidFill>
            <a:latin typeface="Montserrat" panose="00000500000000000000" pitchFamily="2" charset="0"/>
            <a:cs typeface="Calibri Light" panose="020F0302020204030204" pitchFamily="34" charset="0"/>
          </a:endParaRPr>
        </a:p>
      </dgm:t>
    </dgm:pt>
    <dgm:pt modelId="{7FF675CD-7830-4DFA-8DDC-17171B191936}" type="pres">
      <dgm:prSet presAssocID="{1817A515-023B-4227-A49A-FC90B4CAAFBA}" presName="diagram" presStyleCnt="0">
        <dgm:presLayoutVars>
          <dgm:chPref val="1"/>
          <dgm:dir/>
          <dgm:animOne val="branch"/>
          <dgm:animLvl val="lvl"/>
          <dgm:resizeHandles val="exact"/>
        </dgm:presLayoutVars>
      </dgm:prSet>
      <dgm:spPr/>
    </dgm:pt>
    <dgm:pt modelId="{D28B59F4-B6B6-4B8F-83E9-A5A62FA4A822}" type="pres">
      <dgm:prSet presAssocID="{00D7068E-600A-499A-A748-189FB561065C}" presName="root1" presStyleCnt="0"/>
      <dgm:spPr/>
    </dgm:pt>
    <dgm:pt modelId="{B400495F-47C6-4F47-AF88-B4A44BC29C6A}" type="pres">
      <dgm:prSet presAssocID="{00D7068E-600A-499A-A748-189FB561065C}" presName="LevelOneTextNode" presStyleLbl="node0" presStyleIdx="0" presStyleCnt="1" custScaleX="47837">
        <dgm:presLayoutVars>
          <dgm:chPref val="3"/>
        </dgm:presLayoutVars>
      </dgm:prSet>
      <dgm:spPr/>
    </dgm:pt>
    <dgm:pt modelId="{5BB82B61-AEBF-4EC1-ACF7-243F31F29829}" type="pres">
      <dgm:prSet presAssocID="{00D7068E-600A-499A-A748-189FB561065C}" presName="level2hierChild" presStyleCnt="0"/>
      <dgm:spPr/>
    </dgm:pt>
    <dgm:pt modelId="{84082E2E-E23A-40EA-AC50-A52A600E1B3F}" type="pres">
      <dgm:prSet presAssocID="{9C70AA59-EBD2-410F-98FB-2A3DCB1C67E6}" presName="conn2-1" presStyleLbl="parChTrans1D2" presStyleIdx="0" presStyleCnt="1"/>
      <dgm:spPr/>
    </dgm:pt>
    <dgm:pt modelId="{43D1E290-A5B4-4CA7-A18D-6E9A04AF5E4F}" type="pres">
      <dgm:prSet presAssocID="{9C70AA59-EBD2-410F-98FB-2A3DCB1C67E6}" presName="connTx" presStyleLbl="parChTrans1D2" presStyleIdx="0" presStyleCnt="1"/>
      <dgm:spPr/>
    </dgm:pt>
    <dgm:pt modelId="{A81FA397-63D1-4B44-961A-066F3E3E303B}" type="pres">
      <dgm:prSet presAssocID="{68571DF6-9DDB-4F31-86A3-2D16787ACAAE}" presName="root2" presStyleCnt="0"/>
      <dgm:spPr/>
    </dgm:pt>
    <dgm:pt modelId="{4580B7F5-DB90-4772-9545-EE0B123F9D2E}" type="pres">
      <dgm:prSet presAssocID="{68571DF6-9DDB-4F31-86A3-2D16787ACAAE}" presName="LevelTwoTextNode" presStyleLbl="node2" presStyleIdx="0" presStyleCnt="1" custScaleX="53281" custLinFactNeighborX="-20687" custLinFactNeighborY="466">
        <dgm:presLayoutVars>
          <dgm:chPref val="3"/>
        </dgm:presLayoutVars>
      </dgm:prSet>
      <dgm:spPr/>
    </dgm:pt>
    <dgm:pt modelId="{6E522E31-798A-4598-89EA-7300DC1541F0}" type="pres">
      <dgm:prSet presAssocID="{68571DF6-9DDB-4F31-86A3-2D16787ACAAE}" presName="level3hierChild" presStyleCnt="0"/>
      <dgm:spPr/>
    </dgm:pt>
    <dgm:pt modelId="{DA453792-2565-4313-A5B0-B069DF86E621}" type="pres">
      <dgm:prSet presAssocID="{FFA496B1-A9A4-4B6D-AF42-C6D5F946384D}" presName="conn2-1" presStyleLbl="parChTrans1D3" presStyleIdx="0" presStyleCnt="2"/>
      <dgm:spPr/>
    </dgm:pt>
    <dgm:pt modelId="{FEA11805-C120-49C0-BDB4-C98593DF6FF6}" type="pres">
      <dgm:prSet presAssocID="{FFA496B1-A9A4-4B6D-AF42-C6D5F946384D}" presName="connTx" presStyleLbl="parChTrans1D3" presStyleIdx="0" presStyleCnt="2"/>
      <dgm:spPr/>
    </dgm:pt>
    <dgm:pt modelId="{64AE03CC-B307-4FD3-9434-6B25BA9DD094}" type="pres">
      <dgm:prSet presAssocID="{8B49D7B7-8D0F-4939-ACE0-9C9A8BC1944A}" presName="root2" presStyleCnt="0"/>
      <dgm:spPr/>
    </dgm:pt>
    <dgm:pt modelId="{11BA7CAC-5B87-4BFB-BD2E-8CA7F376CC1A}" type="pres">
      <dgm:prSet presAssocID="{8B49D7B7-8D0F-4939-ACE0-9C9A8BC1944A}" presName="LevelTwoTextNode" presStyleLbl="node3" presStyleIdx="0" presStyleCnt="2" custScaleX="64437" custScaleY="92857" custLinFactNeighborX="-42133" custLinFactNeighborY="968">
        <dgm:presLayoutVars>
          <dgm:chPref val="3"/>
        </dgm:presLayoutVars>
      </dgm:prSet>
      <dgm:spPr/>
    </dgm:pt>
    <dgm:pt modelId="{BC5B9E27-E2BA-4698-883C-D4B984CE0ED0}" type="pres">
      <dgm:prSet presAssocID="{8B49D7B7-8D0F-4939-ACE0-9C9A8BC1944A}" presName="level3hierChild" presStyleCnt="0"/>
      <dgm:spPr/>
    </dgm:pt>
    <dgm:pt modelId="{0F00C305-36ED-42BA-8A9E-F4CC4368B8AA}" type="pres">
      <dgm:prSet presAssocID="{6E532CC4-E324-4B9E-B22F-3E40B846FD18}" presName="conn2-1" presStyleLbl="parChTrans1D3" presStyleIdx="1" presStyleCnt="2"/>
      <dgm:spPr/>
    </dgm:pt>
    <dgm:pt modelId="{60084447-04AB-4613-9B8D-B96A56E4D60E}" type="pres">
      <dgm:prSet presAssocID="{6E532CC4-E324-4B9E-B22F-3E40B846FD18}" presName="connTx" presStyleLbl="parChTrans1D3" presStyleIdx="1" presStyleCnt="2"/>
      <dgm:spPr/>
    </dgm:pt>
    <dgm:pt modelId="{EEE770DA-3A74-4587-B757-C6BFEDF1536B}" type="pres">
      <dgm:prSet presAssocID="{6D77E370-608F-4DB6-8741-7339B0E6B1FE}" presName="root2" presStyleCnt="0"/>
      <dgm:spPr/>
    </dgm:pt>
    <dgm:pt modelId="{9BC17079-F8AF-4E99-957A-C91E1E921BBA}" type="pres">
      <dgm:prSet presAssocID="{6D77E370-608F-4DB6-8741-7339B0E6B1FE}" presName="LevelTwoTextNode" presStyleLbl="node3" presStyleIdx="1" presStyleCnt="2" custScaleX="63715" custScaleY="77201" custLinFactNeighborX="-42133" custLinFactNeighborY="968">
        <dgm:presLayoutVars>
          <dgm:chPref val="3"/>
        </dgm:presLayoutVars>
      </dgm:prSet>
      <dgm:spPr/>
    </dgm:pt>
    <dgm:pt modelId="{F441ADCC-2667-40C2-B59F-FBF7969B1EA7}" type="pres">
      <dgm:prSet presAssocID="{6D77E370-608F-4DB6-8741-7339B0E6B1FE}" presName="level3hierChild" presStyleCnt="0"/>
      <dgm:spPr/>
    </dgm:pt>
  </dgm:ptLst>
  <dgm:cxnLst>
    <dgm:cxn modelId="{E1C3C006-37F3-470C-AB26-D587BEDCCC9E}" type="presOf" srcId="{00D7068E-600A-499A-A748-189FB561065C}" destId="{B400495F-47C6-4F47-AF88-B4A44BC29C6A}" srcOrd="0" destOrd="0" presId="urn:microsoft.com/office/officeart/2005/8/layout/hierarchy2"/>
    <dgm:cxn modelId="{5265611D-887E-4ED8-8A4F-9D8011CD479C}" type="presOf" srcId="{9C70AA59-EBD2-410F-98FB-2A3DCB1C67E6}" destId="{43D1E290-A5B4-4CA7-A18D-6E9A04AF5E4F}" srcOrd="1" destOrd="0" presId="urn:microsoft.com/office/officeart/2005/8/layout/hierarchy2"/>
    <dgm:cxn modelId="{2E205734-AE1B-4BFC-B1B8-2A1619075628}" type="presOf" srcId="{FFA496B1-A9A4-4B6D-AF42-C6D5F946384D}" destId="{DA453792-2565-4313-A5B0-B069DF86E621}" srcOrd="0" destOrd="0" presId="urn:microsoft.com/office/officeart/2005/8/layout/hierarchy2"/>
    <dgm:cxn modelId="{E7749A3F-89D6-4DA3-A246-71312E4E5919}" srcId="{00D7068E-600A-499A-A748-189FB561065C}" destId="{68571DF6-9DDB-4F31-86A3-2D16787ACAAE}" srcOrd="0" destOrd="0" parTransId="{9C70AA59-EBD2-410F-98FB-2A3DCB1C67E6}" sibTransId="{99193D62-0947-48E4-880C-8ADA7189F87F}"/>
    <dgm:cxn modelId="{A5ACDD48-8C91-447C-A083-2B0CC5D2DD20}" type="presOf" srcId="{6E532CC4-E324-4B9E-B22F-3E40B846FD18}" destId="{0F00C305-36ED-42BA-8A9E-F4CC4368B8AA}" srcOrd="0" destOrd="0" presId="urn:microsoft.com/office/officeart/2005/8/layout/hierarchy2"/>
    <dgm:cxn modelId="{0EEF9169-E0CA-432F-AD5F-C7EA6DFD7280}" type="presOf" srcId="{68571DF6-9DDB-4F31-86A3-2D16787ACAAE}" destId="{4580B7F5-DB90-4772-9545-EE0B123F9D2E}" srcOrd="0" destOrd="0" presId="urn:microsoft.com/office/officeart/2005/8/layout/hierarchy2"/>
    <dgm:cxn modelId="{B938C752-74C7-4BEB-8246-F6BC30DD34F8}" srcId="{1817A515-023B-4227-A49A-FC90B4CAAFBA}" destId="{00D7068E-600A-499A-A748-189FB561065C}" srcOrd="0" destOrd="0" parTransId="{EE51A769-5553-4F27-82A2-89E5A62BF83A}" sibTransId="{C95358EA-3278-46C2-971E-F78BC5808CD1}"/>
    <dgm:cxn modelId="{D6F1C557-5D5E-4300-BFAC-20861E40E404}" type="presOf" srcId="{8B49D7B7-8D0F-4939-ACE0-9C9A8BC1944A}" destId="{11BA7CAC-5B87-4BFB-BD2E-8CA7F376CC1A}" srcOrd="0" destOrd="0" presId="urn:microsoft.com/office/officeart/2005/8/layout/hierarchy2"/>
    <dgm:cxn modelId="{352DFF84-7408-417D-BF1A-3198A491B8C6}" type="presOf" srcId="{9C70AA59-EBD2-410F-98FB-2A3DCB1C67E6}" destId="{84082E2E-E23A-40EA-AC50-A52A600E1B3F}" srcOrd="0" destOrd="0" presId="urn:microsoft.com/office/officeart/2005/8/layout/hierarchy2"/>
    <dgm:cxn modelId="{5804DE87-78DC-4530-8B9D-E9E3E48EE4B8}" srcId="{68571DF6-9DDB-4F31-86A3-2D16787ACAAE}" destId="{8B49D7B7-8D0F-4939-ACE0-9C9A8BC1944A}" srcOrd="0" destOrd="0" parTransId="{FFA496B1-A9A4-4B6D-AF42-C6D5F946384D}" sibTransId="{513C5D94-BC4E-421B-87CC-5338DCCF15D7}"/>
    <dgm:cxn modelId="{F843FF9C-8479-4E12-9B1D-1F2D0852E4D2}" type="presOf" srcId="{FFA496B1-A9A4-4B6D-AF42-C6D5F946384D}" destId="{FEA11805-C120-49C0-BDB4-C98593DF6FF6}" srcOrd="1" destOrd="0" presId="urn:microsoft.com/office/officeart/2005/8/layout/hierarchy2"/>
    <dgm:cxn modelId="{59A065A3-D469-4971-856F-6D66D2A164D7}" type="presOf" srcId="{1817A515-023B-4227-A49A-FC90B4CAAFBA}" destId="{7FF675CD-7830-4DFA-8DDC-17171B191936}" srcOrd="0" destOrd="0" presId="urn:microsoft.com/office/officeart/2005/8/layout/hierarchy2"/>
    <dgm:cxn modelId="{CCBE4FAA-0A46-45F7-B8B3-58234CF5BCAC}" type="presOf" srcId="{6D77E370-608F-4DB6-8741-7339B0E6B1FE}" destId="{9BC17079-F8AF-4E99-957A-C91E1E921BBA}" srcOrd="0" destOrd="0" presId="urn:microsoft.com/office/officeart/2005/8/layout/hierarchy2"/>
    <dgm:cxn modelId="{E1325EC6-D293-454F-8EEE-E1076AFFE810}" type="presOf" srcId="{6E532CC4-E324-4B9E-B22F-3E40B846FD18}" destId="{60084447-04AB-4613-9B8D-B96A56E4D60E}" srcOrd="1" destOrd="0" presId="urn:microsoft.com/office/officeart/2005/8/layout/hierarchy2"/>
    <dgm:cxn modelId="{FC313ACF-46B3-4227-B586-B1CFC68A3B62}" srcId="{68571DF6-9DDB-4F31-86A3-2D16787ACAAE}" destId="{6D77E370-608F-4DB6-8741-7339B0E6B1FE}" srcOrd="1" destOrd="0" parTransId="{6E532CC4-E324-4B9E-B22F-3E40B846FD18}" sibTransId="{056F2DFC-DD21-423F-B7F6-EF2FE384DCFF}"/>
    <dgm:cxn modelId="{586C2633-7DD8-47C2-9252-C805E8CECCE8}" type="presParOf" srcId="{7FF675CD-7830-4DFA-8DDC-17171B191936}" destId="{D28B59F4-B6B6-4B8F-83E9-A5A62FA4A822}" srcOrd="0" destOrd="0" presId="urn:microsoft.com/office/officeart/2005/8/layout/hierarchy2"/>
    <dgm:cxn modelId="{F29C371C-4765-42FE-97C3-76ED1AC65ACE}" type="presParOf" srcId="{D28B59F4-B6B6-4B8F-83E9-A5A62FA4A822}" destId="{B400495F-47C6-4F47-AF88-B4A44BC29C6A}" srcOrd="0" destOrd="0" presId="urn:microsoft.com/office/officeart/2005/8/layout/hierarchy2"/>
    <dgm:cxn modelId="{B6F284FF-1867-4F5C-8FBB-D5BCBE99977E}" type="presParOf" srcId="{D28B59F4-B6B6-4B8F-83E9-A5A62FA4A822}" destId="{5BB82B61-AEBF-4EC1-ACF7-243F31F29829}" srcOrd="1" destOrd="0" presId="urn:microsoft.com/office/officeart/2005/8/layout/hierarchy2"/>
    <dgm:cxn modelId="{96730B01-F1CC-4F92-B87F-6385D2CF8C6F}" type="presParOf" srcId="{5BB82B61-AEBF-4EC1-ACF7-243F31F29829}" destId="{84082E2E-E23A-40EA-AC50-A52A600E1B3F}" srcOrd="0" destOrd="0" presId="urn:microsoft.com/office/officeart/2005/8/layout/hierarchy2"/>
    <dgm:cxn modelId="{8A0947F1-DCF8-4DA4-9402-F5E50B58C537}" type="presParOf" srcId="{84082E2E-E23A-40EA-AC50-A52A600E1B3F}" destId="{43D1E290-A5B4-4CA7-A18D-6E9A04AF5E4F}" srcOrd="0" destOrd="0" presId="urn:microsoft.com/office/officeart/2005/8/layout/hierarchy2"/>
    <dgm:cxn modelId="{4B894128-A436-4C1C-9716-5B93144F4328}" type="presParOf" srcId="{5BB82B61-AEBF-4EC1-ACF7-243F31F29829}" destId="{A81FA397-63D1-4B44-961A-066F3E3E303B}" srcOrd="1" destOrd="0" presId="urn:microsoft.com/office/officeart/2005/8/layout/hierarchy2"/>
    <dgm:cxn modelId="{F963AFDC-5244-479F-B08B-6EFCFFCC093C}" type="presParOf" srcId="{A81FA397-63D1-4B44-961A-066F3E3E303B}" destId="{4580B7F5-DB90-4772-9545-EE0B123F9D2E}" srcOrd="0" destOrd="0" presId="urn:microsoft.com/office/officeart/2005/8/layout/hierarchy2"/>
    <dgm:cxn modelId="{19D51C05-1B38-499C-A05F-51317DB82C50}" type="presParOf" srcId="{A81FA397-63D1-4B44-961A-066F3E3E303B}" destId="{6E522E31-798A-4598-89EA-7300DC1541F0}" srcOrd="1" destOrd="0" presId="urn:microsoft.com/office/officeart/2005/8/layout/hierarchy2"/>
    <dgm:cxn modelId="{E7D28FDA-58C6-4ED1-A371-D5E5BFC55190}" type="presParOf" srcId="{6E522E31-798A-4598-89EA-7300DC1541F0}" destId="{DA453792-2565-4313-A5B0-B069DF86E621}" srcOrd="0" destOrd="0" presId="urn:microsoft.com/office/officeart/2005/8/layout/hierarchy2"/>
    <dgm:cxn modelId="{C43EDBAA-1D49-47EB-BAD9-AED55576B4F0}" type="presParOf" srcId="{DA453792-2565-4313-A5B0-B069DF86E621}" destId="{FEA11805-C120-49C0-BDB4-C98593DF6FF6}" srcOrd="0" destOrd="0" presId="urn:microsoft.com/office/officeart/2005/8/layout/hierarchy2"/>
    <dgm:cxn modelId="{EEADEBAB-53D4-4C97-8295-51BCB26CAFA0}" type="presParOf" srcId="{6E522E31-798A-4598-89EA-7300DC1541F0}" destId="{64AE03CC-B307-4FD3-9434-6B25BA9DD094}" srcOrd="1" destOrd="0" presId="urn:microsoft.com/office/officeart/2005/8/layout/hierarchy2"/>
    <dgm:cxn modelId="{AD7F6CBF-635D-49E9-9E20-F816A283D366}" type="presParOf" srcId="{64AE03CC-B307-4FD3-9434-6B25BA9DD094}" destId="{11BA7CAC-5B87-4BFB-BD2E-8CA7F376CC1A}" srcOrd="0" destOrd="0" presId="urn:microsoft.com/office/officeart/2005/8/layout/hierarchy2"/>
    <dgm:cxn modelId="{85154F25-E706-41AA-A87E-3E27DAF85F95}" type="presParOf" srcId="{64AE03CC-B307-4FD3-9434-6B25BA9DD094}" destId="{BC5B9E27-E2BA-4698-883C-D4B984CE0ED0}" srcOrd="1" destOrd="0" presId="urn:microsoft.com/office/officeart/2005/8/layout/hierarchy2"/>
    <dgm:cxn modelId="{86FADF98-70A7-4895-B80C-087384B0DB39}" type="presParOf" srcId="{6E522E31-798A-4598-89EA-7300DC1541F0}" destId="{0F00C305-36ED-42BA-8A9E-F4CC4368B8AA}" srcOrd="2" destOrd="0" presId="urn:microsoft.com/office/officeart/2005/8/layout/hierarchy2"/>
    <dgm:cxn modelId="{B1413F16-AF6B-4EA9-9196-8D6CF9C8A8F6}" type="presParOf" srcId="{0F00C305-36ED-42BA-8A9E-F4CC4368B8AA}" destId="{60084447-04AB-4613-9B8D-B96A56E4D60E}" srcOrd="0" destOrd="0" presId="urn:microsoft.com/office/officeart/2005/8/layout/hierarchy2"/>
    <dgm:cxn modelId="{E7F321C1-B154-4B1A-8207-A973E169439E}" type="presParOf" srcId="{6E522E31-798A-4598-89EA-7300DC1541F0}" destId="{EEE770DA-3A74-4587-B757-C6BFEDF1536B}" srcOrd="3" destOrd="0" presId="urn:microsoft.com/office/officeart/2005/8/layout/hierarchy2"/>
    <dgm:cxn modelId="{2CB8489B-007D-4B16-821F-1CEAC595F53D}" type="presParOf" srcId="{EEE770DA-3A74-4587-B757-C6BFEDF1536B}" destId="{9BC17079-F8AF-4E99-957A-C91E1E921BBA}" srcOrd="0" destOrd="0" presId="urn:microsoft.com/office/officeart/2005/8/layout/hierarchy2"/>
    <dgm:cxn modelId="{7F8A7F20-BAD5-4305-B9BC-87543E9ECC10}" type="presParOf" srcId="{EEE770DA-3A74-4587-B757-C6BFEDF1536B}" destId="{F441ADCC-2667-40C2-B59F-FBF7969B1EA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80DD52-1FF3-254E-AA63-42BCA79DBBA4}" type="doc">
      <dgm:prSet loTypeId="urn:microsoft.com/office/officeart/2005/8/layout/orgChart1" loCatId="hierarchy" qsTypeId="urn:microsoft.com/office/officeart/2005/8/quickstyle/3d4" qsCatId="3D" csTypeId="urn:microsoft.com/office/officeart/2005/8/colors/colorful5" csCatId="colorful" phldr="1"/>
      <dgm:spPr/>
      <dgm:t>
        <a:bodyPr/>
        <a:lstStyle/>
        <a:p>
          <a:endParaRPr lang="es-ES"/>
        </a:p>
      </dgm:t>
    </dgm:pt>
    <dgm:pt modelId="{3ECA6253-E7AE-BB44-82C1-1F295D5B3772}">
      <dgm:prSet phldrT="[Texto]" custT="1"/>
      <dgm:spPr/>
      <dgm:t>
        <a:bodyPr/>
        <a:lstStyle/>
        <a:p>
          <a:r>
            <a:rPr lang="es-ES" sz="1400" b="1" i="0" dirty="0">
              <a:solidFill>
                <a:schemeClr val="tx1"/>
              </a:solidFill>
              <a:latin typeface="Montserrat" panose="00000500000000000000" pitchFamily="2" charset="0"/>
              <a:cs typeface="Calibri Light" panose="020F0302020204030204" pitchFamily="34" charset="0"/>
            </a:rPr>
            <a:t>Elementos portabilidad</a:t>
          </a:r>
        </a:p>
      </dgm:t>
    </dgm:pt>
    <dgm:pt modelId="{9634531C-6336-474A-9B98-BA637E617C6C}" type="parTrans" cxnId="{ABA1ABD1-7355-1B46-B52E-D4CD75601096}">
      <dgm:prSet/>
      <dgm:spPr/>
      <dgm:t>
        <a:bodyPr/>
        <a:lstStyle/>
        <a:p>
          <a:endParaRPr lang="es-ES" sz="1400" b="1" i="0">
            <a:solidFill>
              <a:schemeClr val="tx1"/>
            </a:solidFill>
            <a:latin typeface="Montserrat" panose="00000500000000000000" pitchFamily="2" charset="0"/>
            <a:cs typeface="Calibri Light" panose="020F0302020204030204" pitchFamily="34" charset="0"/>
          </a:endParaRPr>
        </a:p>
      </dgm:t>
    </dgm:pt>
    <dgm:pt modelId="{C65ED830-8281-B24D-BEFA-39BC55DCA06D}" type="sibTrans" cxnId="{ABA1ABD1-7355-1B46-B52E-D4CD75601096}">
      <dgm:prSet/>
      <dgm:spPr/>
      <dgm:t>
        <a:bodyPr/>
        <a:lstStyle/>
        <a:p>
          <a:endParaRPr lang="es-ES" sz="1400" b="1" i="0">
            <a:solidFill>
              <a:schemeClr val="tx1"/>
            </a:solidFill>
            <a:latin typeface="Montserrat" panose="00000500000000000000" pitchFamily="2" charset="0"/>
            <a:cs typeface="Calibri Light" panose="020F0302020204030204" pitchFamily="34" charset="0"/>
          </a:endParaRPr>
        </a:p>
      </dgm:t>
    </dgm:pt>
    <dgm:pt modelId="{18CA5D87-9AF6-694D-AE88-D3349E1F43A9}">
      <dgm:prSet phldrT="[Texto]" custT="1"/>
      <dgm:spPr/>
      <dgm:t>
        <a:bodyPr/>
        <a:lstStyle/>
        <a:p>
          <a:pPr>
            <a:buFont typeface="Arial" panose="020B0604020202020204" pitchFamily="34" charset="0"/>
            <a:buChar char="•"/>
          </a:pPr>
          <a:r>
            <a:rPr lang="es-MX" sz="1400" b="1" i="0" dirty="0">
              <a:solidFill>
                <a:schemeClr val="tx1"/>
              </a:solidFill>
              <a:latin typeface="Montserrat" panose="00000500000000000000" pitchFamily="2" charset="0"/>
              <a:cs typeface="Calibri Light" panose="020F0302020204030204" pitchFamily="34" charset="0"/>
            </a:rPr>
            <a:t>Formato electrónico accesible y legible en medios automatizados</a:t>
          </a:r>
          <a:endParaRPr lang="es-ES" sz="1400" b="1" i="0" dirty="0">
            <a:solidFill>
              <a:schemeClr val="tx1"/>
            </a:solidFill>
            <a:latin typeface="Montserrat" panose="00000500000000000000" pitchFamily="2" charset="0"/>
            <a:cs typeface="Calibri Light" panose="020F0302020204030204" pitchFamily="34" charset="0"/>
          </a:endParaRPr>
        </a:p>
      </dgm:t>
    </dgm:pt>
    <dgm:pt modelId="{A555DF93-91DC-D742-A359-44E922B8D702}" type="parTrans" cxnId="{3FD93906-EBEC-7A4F-9CB9-998566F4CCE4}">
      <dgm:prSet/>
      <dgm:spPr/>
      <dgm:t>
        <a:bodyPr/>
        <a:lstStyle/>
        <a:p>
          <a:endParaRPr lang="es-ES" sz="1400" b="1" i="0">
            <a:solidFill>
              <a:schemeClr val="tx1"/>
            </a:solidFill>
            <a:latin typeface="Montserrat" panose="00000500000000000000" pitchFamily="2" charset="0"/>
            <a:cs typeface="Calibri Light" panose="020F0302020204030204" pitchFamily="34" charset="0"/>
          </a:endParaRPr>
        </a:p>
      </dgm:t>
    </dgm:pt>
    <dgm:pt modelId="{8BF844CF-876A-8E4D-9780-1CACB94AA470}" type="sibTrans" cxnId="{3FD93906-EBEC-7A4F-9CB9-998566F4CCE4}">
      <dgm:prSet/>
      <dgm:spPr/>
      <dgm:t>
        <a:bodyPr/>
        <a:lstStyle/>
        <a:p>
          <a:endParaRPr lang="es-ES" sz="1400" b="1" i="0">
            <a:solidFill>
              <a:schemeClr val="tx1"/>
            </a:solidFill>
            <a:latin typeface="Montserrat" panose="00000500000000000000" pitchFamily="2" charset="0"/>
            <a:cs typeface="Calibri Light" panose="020F0302020204030204" pitchFamily="34" charset="0"/>
          </a:endParaRPr>
        </a:p>
      </dgm:t>
    </dgm:pt>
    <dgm:pt modelId="{8B2BF763-9517-484C-BCA5-8054636C539F}">
      <dgm:prSet custT="1"/>
      <dgm:spPr/>
      <dgm:t>
        <a:bodyPr/>
        <a:lstStyle/>
        <a:p>
          <a:r>
            <a:rPr lang="es-MX" sz="1400" b="1" i="0" dirty="0">
              <a:solidFill>
                <a:schemeClr val="tx1"/>
              </a:solidFill>
              <a:latin typeface="Montserrat" panose="00000500000000000000" pitchFamily="2" charset="0"/>
              <a:cs typeface="Calibri Light" panose="020F0302020204030204" pitchFamily="34" charset="0"/>
            </a:rPr>
            <a:t>Reutilización y/o aprovechamiento</a:t>
          </a:r>
        </a:p>
      </dgm:t>
    </dgm:pt>
    <dgm:pt modelId="{E34CA4F7-79C8-C643-A01B-0491F5B39439}" type="parTrans" cxnId="{0FB7093B-6EA4-664C-B904-BA713190363C}">
      <dgm:prSet/>
      <dgm:spPr/>
      <dgm:t>
        <a:bodyPr/>
        <a:lstStyle/>
        <a:p>
          <a:endParaRPr lang="es-ES" sz="1400" b="1" i="0">
            <a:solidFill>
              <a:schemeClr val="tx1"/>
            </a:solidFill>
            <a:latin typeface="Montserrat" panose="00000500000000000000" pitchFamily="2" charset="0"/>
            <a:cs typeface="Calibri Light" panose="020F0302020204030204" pitchFamily="34" charset="0"/>
          </a:endParaRPr>
        </a:p>
      </dgm:t>
    </dgm:pt>
    <dgm:pt modelId="{DC52E740-7ACE-9E47-BE82-A332123B6320}" type="sibTrans" cxnId="{0FB7093B-6EA4-664C-B904-BA713190363C}">
      <dgm:prSet/>
      <dgm:spPr/>
      <dgm:t>
        <a:bodyPr/>
        <a:lstStyle/>
        <a:p>
          <a:endParaRPr lang="es-ES" sz="1400" b="1" i="0">
            <a:solidFill>
              <a:schemeClr val="tx1"/>
            </a:solidFill>
            <a:latin typeface="Montserrat" panose="00000500000000000000" pitchFamily="2" charset="0"/>
            <a:cs typeface="Calibri Light" panose="020F0302020204030204" pitchFamily="34" charset="0"/>
          </a:endParaRPr>
        </a:p>
      </dgm:t>
    </dgm:pt>
    <dgm:pt modelId="{4666302C-6ADD-6D4A-AF12-8601E4AF2809}">
      <dgm:prSet custT="1"/>
      <dgm:spPr/>
      <dgm:t>
        <a:bodyPr/>
        <a:lstStyle/>
        <a:p>
          <a:r>
            <a:rPr lang="es-MX" sz="1400" b="1" i="0" dirty="0">
              <a:solidFill>
                <a:schemeClr val="tx1"/>
              </a:solidFill>
              <a:latin typeface="Montserrat" panose="00000500000000000000" pitchFamily="2" charset="0"/>
              <a:cs typeface="Calibri Light" panose="020F0302020204030204" pitchFamily="34" charset="0"/>
            </a:rPr>
            <a:t>Interoperabilidad</a:t>
          </a:r>
          <a:endParaRPr lang="es-ES" sz="1400" b="1" i="0" dirty="0">
            <a:solidFill>
              <a:schemeClr val="tx1"/>
            </a:solidFill>
            <a:latin typeface="Montserrat" panose="00000500000000000000" pitchFamily="2" charset="0"/>
            <a:cs typeface="Calibri Light" panose="020F0302020204030204" pitchFamily="34" charset="0"/>
          </a:endParaRPr>
        </a:p>
      </dgm:t>
    </dgm:pt>
    <dgm:pt modelId="{07A6AEB3-E4E3-C246-8FDA-D898B3DFD923}" type="parTrans" cxnId="{F423FE64-F07D-0E40-8FF3-9C53993B4218}">
      <dgm:prSet/>
      <dgm:spPr/>
      <dgm:t>
        <a:bodyPr/>
        <a:lstStyle/>
        <a:p>
          <a:endParaRPr lang="es-ES" sz="1400" b="1" i="0">
            <a:solidFill>
              <a:schemeClr val="tx1"/>
            </a:solidFill>
            <a:latin typeface="Montserrat" panose="00000500000000000000" pitchFamily="2" charset="0"/>
            <a:cs typeface="Calibri Light" panose="020F0302020204030204" pitchFamily="34" charset="0"/>
          </a:endParaRPr>
        </a:p>
      </dgm:t>
    </dgm:pt>
    <dgm:pt modelId="{5536F69E-4CE9-A94C-B86B-FB06F7107728}" type="sibTrans" cxnId="{F423FE64-F07D-0E40-8FF3-9C53993B4218}">
      <dgm:prSet/>
      <dgm:spPr/>
      <dgm:t>
        <a:bodyPr/>
        <a:lstStyle/>
        <a:p>
          <a:endParaRPr lang="es-ES" sz="1400" b="1" i="0">
            <a:solidFill>
              <a:schemeClr val="tx1"/>
            </a:solidFill>
            <a:latin typeface="Montserrat" panose="00000500000000000000" pitchFamily="2" charset="0"/>
            <a:cs typeface="Calibri Light" panose="020F0302020204030204" pitchFamily="34" charset="0"/>
          </a:endParaRPr>
        </a:p>
      </dgm:t>
    </dgm:pt>
    <dgm:pt modelId="{CB5F941B-BDD5-A143-AAA4-623D37ACEB96}">
      <dgm:prSet phldrT="[Texto]" custT="1"/>
      <dgm:spPr/>
      <dgm:t>
        <a:bodyPr/>
        <a:lstStyle/>
        <a:p>
          <a:r>
            <a:rPr lang="es-ES" sz="1400" b="1" i="0" dirty="0">
              <a:solidFill>
                <a:schemeClr val="tx1"/>
              </a:solidFill>
              <a:latin typeface="Montserrat" panose="00000500000000000000" pitchFamily="2" charset="0"/>
              <a:cs typeface="Calibri Light" panose="020F0302020204030204" pitchFamily="34" charset="0"/>
            </a:rPr>
            <a:t>Características formato estructurado y comúnmente utilizado</a:t>
          </a:r>
        </a:p>
      </dgm:t>
    </dgm:pt>
    <dgm:pt modelId="{D45BDFEB-0BB9-484F-929A-10F2375DC817}" type="parTrans" cxnId="{74528D99-44F9-CE4C-A9A8-053EB9758CDE}">
      <dgm:prSet/>
      <dgm:spPr/>
      <dgm:t>
        <a:bodyPr/>
        <a:lstStyle/>
        <a:p>
          <a:endParaRPr lang="es-ES" sz="1400" b="1" i="0">
            <a:solidFill>
              <a:schemeClr val="tx1"/>
            </a:solidFill>
            <a:latin typeface="Montserrat" panose="00000500000000000000" pitchFamily="2" charset="0"/>
            <a:cs typeface="Calibri Light" panose="020F0302020204030204" pitchFamily="34" charset="0"/>
          </a:endParaRPr>
        </a:p>
      </dgm:t>
    </dgm:pt>
    <dgm:pt modelId="{27E6654B-ACA9-1146-AC55-3871A361D1AC}" type="sibTrans" cxnId="{74528D99-44F9-CE4C-A9A8-053EB9758CDE}">
      <dgm:prSet/>
      <dgm:spPr/>
      <dgm:t>
        <a:bodyPr/>
        <a:lstStyle/>
        <a:p>
          <a:endParaRPr lang="es-ES" sz="1400" b="1" i="0">
            <a:solidFill>
              <a:schemeClr val="tx1"/>
            </a:solidFill>
            <a:latin typeface="Montserrat" panose="00000500000000000000" pitchFamily="2" charset="0"/>
            <a:cs typeface="Calibri Light" panose="020F0302020204030204" pitchFamily="34" charset="0"/>
          </a:endParaRPr>
        </a:p>
      </dgm:t>
    </dgm:pt>
    <dgm:pt modelId="{9E5E6232-C9C9-374B-9507-BE59BCFEFA7F}">
      <dgm:prSet custT="1"/>
      <dgm:spPr/>
      <dgm:t>
        <a:bodyPr/>
        <a:lstStyle/>
        <a:p>
          <a:r>
            <a:rPr lang="es-ES" sz="1400" b="1" i="0" dirty="0">
              <a:solidFill>
                <a:schemeClr val="tx1"/>
              </a:solidFill>
              <a:latin typeface="Montserrat" panose="00000500000000000000" pitchFamily="2" charset="0"/>
              <a:cs typeface="Calibri Light" panose="020F0302020204030204" pitchFamily="34" charset="0"/>
            </a:rPr>
            <a:t>Condiciones para su procedencia</a:t>
          </a:r>
        </a:p>
      </dgm:t>
    </dgm:pt>
    <dgm:pt modelId="{F0A4BCDF-6EB7-3048-BCD2-DD6E2F9CD0E5}" type="parTrans" cxnId="{0C322C54-3B5C-E94F-A0FB-6E5A5AEF84FC}">
      <dgm:prSet/>
      <dgm:spPr/>
      <dgm:t>
        <a:bodyPr/>
        <a:lstStyle/>
        <a:p>
          <a:endParaRPr lang="es-ES" sz="1400" b="1" i="0">
            <a:solidFill>
              <a:schemeClr val="tx1"/>
            </a:solidFill>
            <a:latin typeface="Montserrat" panose="00000500000000000000" pitchFamily="2" charset="0"/>
            <a:cs typeface="Calibri Light" panose="020F0302020204030204" pitchFamily="34" charset="0"/>
          </a:endParaRPr>
        </a:p>
      </dgm:t>
    </dgm:pt>
    <dgm:pt modelId="{534F53A4-707B-DD42-9495-531FAD12B40F}" type="sibTrans" cxnId="{0C322C54-3B5C-E94F-A0FB-6E5A5AEF84FC}">
      <dgm:prSet/>
      <dgm:spPr/>
      <dgm:t>
        <a:bodyPr/>
        <a:lstStyle/>
        <a:p>
          <a:endParaRPr lang="es-ES" sz="1400" b="1" i="0">
            <a:solidFill>
              <a:schemeClr val="tx1"/>
            </a:solidFill>
            <a:latin typeface="Montserrat" panose="00000500000000000000" pitchFamily="2" charset="0"/>
            <a:cs typeface="Calibri Light" panose="020F0302020204030204" pitchFamily="34" charset="0"/>
          </a:endParaRPr>
        </a:p>
      </dgm:t>
    </dgm:pt>
    <dgm:pt modelId="{814C8505-52E0-2A48-B132-CCA699E3F6A0}">
      <dgm:prSet custT="1"/>
      <dgm:spPr/>
      <dgm:t>
        <a:bodyPr/>
        <a:lstStyle/>
        <a:p>
          <a:r>
            <a:rPr lang="es-ES" sz="1400" b="1" i="0" dirty="0">
              <a:solidFill>
                <a:schemeClr val="tx1"/>
              </a:solidFill>
              <a:latin typeface="Montserrat" panose="00000500000000000000" pitchFamily="2" charset="0"/>
              <a:cs typeface="Calibri Light" panose="020F0302020204030204" pitchFamily="34" charset="0"/>
            </a:rPr>
            <a:t>Que sea un tratamiento automatizado.</a:t>
          </a:r>
        </a:p>
      </dgm:t>
    </dgm:pt>
    <dgm:pt modelId="{AEE8962F-0E71-5F4E-8125-7BB9D17C5D00}" type="parTrans" cxnId="{BA142B4D-2191-2245-A531-779550426A1C}">
      <dgm:prSet/>
      <dgm:spPr/>
      <dgm:t>
        <a:bodyPr/>
        <a:lstStyle/>
        <a:p>
          <a:endParaRPr lang="es-ES" sz="1400" b="1" i="0">
            <a:solidFill>
              <a:schemeClr val="tx1"/>
            </a:solidFill>
            <a:latin typeface="Montserrat" panose="00000500000000000000" pitchFamily="2" charset="0"/>
            <a:cs typeface="Calibri Light" panose="020F0302020204030204" pitchFamily="34" charset="0"/>
          </a:endParaRPr>
        </a:p>
      </dgm:t>
    </dgm:pt>
    <dgm:pt modelId="{690C0476-BC01-4543-B7A4-2026DE2B73F5}" type="sibTrans" cxnId="{BA142B4D-2191-2245-A531-779550426A1C}">
      <dgm:prSet/>
      <dgm:spPr/>
      <dgm:t>
        <a:bodyPr/>
        <a:lstStyle/>
        <a:p>
          <a:endParaRPr lang="es-ES" sz="1400" b="1" i="0">
            <a:solidFill>
              <a:schemeClr val="tx1"/>
            </a:solidFill>
            <a:latin typeface="Montserrat" panose="00000500000000000000" pitchFamily="2" charset="0"/>
            <a:cs typeface="Calibri Light" panose="020F0302020204030204" pitchFamily="34" charset="0"/>
          </a:endParaRPr>
        </a:p>
      </dgm:t>
    </dgm:pt>
    <dgm:pt modelId="{3EA4ACE6-EF73-B040-94F5-9A6125059828}">
      <dgm:prSet custT="1"/>
      <dgm:spPr/>
      <dgm:t>
        <a:bodyPr/>
        <a:lstStyle/>
        <a:p>
          <a:r>
            <a:rPr lang="es-ES" sz="1400" b="1" i="0" dirty="0">
              <a:solidFill>
                <a:schemeClr val="tx1"/>
              </a:solidFill>
              <a:latin typeface="Montserrat" panose="00000500000000000000" pitchFamily="2" charset="0"/>
              <a:cs typeface="Calibri Light" panose="020F0302020204030204" pitchFamily="34" charset="0"/>
            </a:rPr>
            <a:t>Que el titular haya proporcionado directamente  los DP</a:t>
          </a:r>
        </a:p>
      </dgm:t>
    </dgm:pt>
    <dgm:pt modelId="{74EACF3A-66C7-A64D-BAB7-681C029EB1FD}" type="parTrans" cxnId="{702B0F7D-88AD-9D48-A2BB-886366D17D5F}">
      <dgm:prSet/>
      <dgm:spPr/>
      <dgm:t>
        <a:bodyPr/>
        <a:lstStyle/>
        <a:p>
          <a:endParaRPr lang="es-ES" sz="1400" b="1" i="0">
            <a:solidFill>
              <a:schemeClr val="tx1"/>
            </a:solidFill>
            <a:latin typeface="Montserrat" panose="00000500000000000000" pitchFamily="2" charset="0"/>
            <a:cs typeface="Calibri Light" panose="020F0302020204030204" pitchFamily="34" charset="0"/>
          </a:endParaRPr>
        </a:p>
      </dgm:t>
    </dgm:pt>
    <dgm:pt modelId="{D09C391D-DC28-EE46-B57C-3228C3CA84E2}" type="sibTrans" cxnId="{702B0F7D-88AD-9D48-A2BB-886366D17D5F}">
      <dgm:prSet/>
      <dgm:spPr/>
      <dgm:t>
        <a:bodyPr/>
        <a:lstStyle/>
        <a:p>
          <a:endParaRPr lang="es-ES" sz="1400" b="1" i="0">
            <a:solidFill>
              <a:schemeClr val="tx1"/>
            </a:solidFill>
            <a:latin typeface="Montserrat" panose="00000500000000000000" pitchFamily="2" charset="0"/>
            <a:cs typeface="Calibri Light" panose="020F0302020204030204" pitchFamily="34" charset="0"/>
          </a:endParaRPr>
        </a:p>
      </dgm:t>
    </dgm:pt>
    <dgm:pt modelId="{1799D1EF-1DE6-6F42-991E-F89ECE51B96F}">
      <dgm:prSet custT="1"/>
      <dgm:spPr/>
      <dgm:t>
        <a:bodyPr/>
        <a:lstStyle/>
        <a:p>
          <a:r>
            <a:rPr lang="es-ES" sz="1400" b="1" i="0" dirty="0">
              <a:solidFill>
                <a:schemeClr val="tx1"/>
              </a:solidFill>
              <a:latin typeface="Montserrat" panose="00000500000000000000" pitchFamily="2" charset="0"/>
              <a:cs typeface="Calibri Light" panose="020F0302020204030204" pitchFamily="34" charset="0"/>
            </a:rPr>
            <a:t>No se afecten derechos de terceros</a:t>
          </a:r>
        </a:p>
      </dgm:t>
    </dgm:pt>
    <dgm:pt modelId="{193CA100-1BA9-044A-AA40-98733F6040AC}" type="parTrans" cxnId="{9582E2E8-72D0-8C41-80B1-DE558FAD7FDB}">
      <dgm:prSet/>
      <dgm:spPr/>
      <dgm:t>
        <a:bodyPr/>
        <a:lstStyle/>
        <a:p>
          <a:endParaRPr lang="es-ES" sz="1400" b="1" i="0">
            <a:solidFill>
              <a:schemeClr val="tx1"/>
            </a:solidFill>
            <a:latin typeface="Montserrat" panose="00000500000000000000" pitchFamily="2" charset="0"/>
            <a:cs typeface="Calibri Light" panose="020F0302020204030204" pitchFamily="34" charset="0"/>
          </a:endParaRPr>
        </a:p>
      </dgm:t>
    </dgm:pt>
    <dgm:pt modelId="{8F275FFD-E64D-A747-9056-74E9DB1B65F0}" type="sibTrans" cxnId="{9582E2E8-72D0-8C41-80B1-DE558FAD7FDB}">
      <dgm:prSet/>
      <dgm:spPr/>
      <dgm:t>
        <a:bodyPr/>
        <a:lstStyle/>
        <a:p>
          <a:endParaRPr lang="es-ES" sz="1400" b="1" i="0">
            <a:solidFill>
              <a:schemeClr val="tx1"/>
            </a:solidFill>
            <a:latin typeface="Montserrat" panose="00000500000000000000" pitchFamily="2" charset="0"/>
            <a:cs typeface="Calibri Light" panose="020F0302020204030204" pitchFamily="34" charset="0"/>
          </a:endParaRPr>
        </a:p>
      </dgm:t>
    </dgm:pt>
    <dgm:pt modelId="{5E7FA898-784E-FA4B-8345-E05FC315DE97}" type="pres">
      <dgm:prSet presAssocID="{B880DD52-1FF3-254E-AA63-42BCA79DBBA4}" presName="hierChild1" presStyleCnt="0">
        <dgm:presLayoutVars>
          <dgm:orgChart val="1"/>
          <dgm:chPref val="1"/>
          <dgm:dir/>
          <dgm:animOne val="branch"/>
          <dgm:animLvl val="lvl"/>
          <dgm:resizeHandles/>
        </dgm:presLayoutVars>
      </dgm:prSet>
      <dgm:spPr/>
    </dgm:pt>
    <dgm:pt modelId="{DC57F60A-F941-7547-8ED2-690F8585184E}" type="pres">
      <dgm:prSet presAssocID="{3ECA6253-E7AE-BB44-82C1-1F295D5B3772}" presName="hierRoot1" presStyleCnt="0">
        <dgm:presLayoutVars>
          <dgm:hierBranch val="init"/>
        </dgm:presLayoutVars>
      </dgm:prSet>
      <dgm:spPr/>
    </dgm:pt>
    <dgm:pt modelId="{5FB93B3A-0F23-8542-9959-9280FE1CF236}" type="pres">
      <dgm:prSet presAssocID="{3ECA6253-E7AE-BB44-82C1-1F295D5B3772}" presName="rootComposite1" presStyleCnt="0"/>
      <dgm:spPr/>
    </dgm:pt>
    <dgm:pt modelId="{DEE348AF-2B24-134B-87A2-D89022A2869D}" type="pres">
      <dgm:prSet presAssocID="{3ECA6253-E7AE-BB44-82C1-1F295D5B3772}" presName="rootText1" presStyleLbl="node0" presStyleIdx="0" presStyleCnt="1" custLinFactNeighborX="20686" custLinFactNeighborY="6673">
        <dgm:presLayoutVars>
          <dgm:chPref val="3"/>
        </dgm:presLayoutVars>
      </dgm:prSet>
      <dgm:spPr/>
    </dgm:pt>
    <dgm:pt modelId="{75C1441C-916E-A14E-9899-1175ADA254A6}" type="pres">
      <dgm:prSet presAssocID="{3ECA6253-E7AE-BB44-82C1-1F295D5B3772}" presName="rootConnector1" presStyleLbl="node1" presStyleIdx="0" presStyleCnt="0"/>
      <dgm:spPr/>
    </dgm:pt>
    <dgm:pt modelId="{16101259-0DF4-2D41-B5A2-3D2F9A364403}" type="pres">
      <dgm:prSet presAssocID="{3ECA6253-E7AE-BB44-82C1-1F295D5B3772}" presName="hierChild2" presStyleCnt="0"/>
      <dgm:spPr/>
    </dgm:pt>
    <dgm:pt modelId="{B74F202A-7BC0-5A46-9E99-5207C6B06EBD}" type="pres">
      <dgm:prSet presAssocID="{D45BDFEB-0BB9-484F-929A-10F2375DC817}" presName="Name37" presStyleLbl="parChTrans1D2" presStyleIdx="0" presStyleCnt="2"/>
      <dgm:spPr/>
    </dgm:pt>
    <dgm:pt modelId="{93FAFA08-7FDE-014F-8728-E5E4A93B9A49}" type="pres">
      <dgm:prSet presAssocID="{CB5F941B-BDD5-A143-AAA4-623D37ACEB96}" presName="hierRoot2" presStyleCnt="0">
        <dgm:presLayoutVars>
          <dgm:hierBranch val="init"/>
        </dgm:presLayoutVars>
      </dgm:prSet>
      <dgm:spPr/>
    </dgm:pt>
    <dgm:pt modelId="{0945434D-CC40-A84C-B9B3-3493D2F9A056}" type="pres">
      <dgm:prSet presAssocID="{CB5F941B-BDD5-A143-AAA4-623D37ACEB96}" presName="rootComposite" presStyleCnt="0"/>
      <dgm:spPr/>
    </dgm:pt>
    <dgm:pt modelId="{C5F60CFC-B49F-A344-97FD-4CD58B10F1A2}" type="pres">
      <dgm:prSet presAssocID="{CB5F941B-BDD5-A143-AAA4-623D37ACEB96}" presName="rootText" presStyleLbl="node2" presStyleIdx="0" presStyleCnt="2" custScaleX="183797" custLinFactNeighborY="-4867">
        <dgm:presLayoutVars>
          <dgm:chPref val="3"/>
        </dgm:presLayoutVars>
      </dgm:prSet>
      <dgm:spPr/>
    </dgm:pt>
    <dgm:pt modelId="{CE6DAED2-C696-9347-9530-DECB4309047A}" type="pres">
      <dgm:prSet presAssocID="{CB5F941B-BDD5-A143-AAA4-623D37ACEB96}" presName="rootConnector" presStyleLbl="node2" presStyleIdx="0" presStyleCnt="2"/>
      <dgm:spPr/>
    </dgm:pt>
    <dgm:pt modelId="{1EBE2F98-E6EA-0C41-B2D2-ED70994507E6}" type="pres">
      <dgm:prSet presAssocID="{CB5F941B-BDD5-A143-AAA4-623D37ACEB96}" presName="hierChild4" presStyleCnt="0"/>
      <dgm:spPr/>
    </dgm:pt>
    <dgm:pt modelId="{97404EB5-E1B8-214E-87C3-D7E34D05D05D}" type="pres">
      <dgm:prSet presAssocID="{A555DF93-91DC-D742-A359-44E922B8D702}" presName="Name37" presStyleLbl="parChTrans1D3" presStyleIdx="0" presStyleCnt="6"/>
      <dgm:spPr/>
    </dgm:pt>
    <dgm:pt modelId="{1E86B0C8-1175-7049-B166-3461C3CEFBA3}" type="pres">
      <dgm:prSet presAssocID="{18CA5D87-9AF6-694D-AE88-D3349E1F43A9}" presName="hierRoot2" presStyleCnt="0">
        <dgm:presLayoutVars>
          <dgm:hierBranch val="init"/>
        </dgm:presLayoutVars>
      </dgm:prSet>
      <dgm:spPr/>
    </dgm:pt>
    <dgm:pt modelId="{DC1C0052-C9C3-574E-A72E-4BF5AB738E52}" type="pres">
      <dgm:prSet presAssocID="{18CA5D87-9AF6-694D-AE88-D3349E1F43A9}" presName="rootComposite" presStyleCnt="0"/>
      <dgm:spPr/>
    </dgm:pt>
    <dgm:pt modelId="{13C60B3F-3F41-7542-A157-CB8959D79F7E}" type="pres">
      <dgm:prSet presAssocID="{18CA5D87-9AF6-694D-AE88-D3349E1F43A9}" presName="rootText" presStyleLbl="node3" presStyleIdx="0" presStyleCnt="6" custScaleX="192948">
        <dgm:presLayoutVars>
          <dgm:chPref val="3"/>
        </dgm:presLayoutVars>
      </dgm:prSet>
      <dgm:spPr/>
    </dgm:pt>
    <dgm:pt modelId="{C3CFE537-661C-3743-BF05-5978E195B8EB}" type="pres">
      <dgm:prSet presAssocID="{18CA5D87-9AF6-694D-AE88-D3349E1F43A9}" presName="rootConnector" presStyleLbl="node3" presStyleIdx="0" presStyleCnt="6"/>
      <dgm:spPr/>
    </dgm:pt>
    <dgm:pt modelId="{7B1A6397-03F4-4A4A-9888-455079F0772D}" type="pres">
      <dgm:prSet presAssocID="{18CA5D87-9AF6-694D-AE88-D3349E1F43A9}" presName="hierChild4" presStyleCnt="0"/>
      <dgm:spPr/>
    </dgm:pt>
    <dgm:pt modelId="{BAED5D2A-6905-CC46-8015-29A672BEB4F5}" type="pres">
      <dgm:prSet presAssocID="{18CA5D87-9AF6-694D-AE88-D3349E1F43A9}" presName="hierChild5" presStyleCnt="0"/>
      <dgm:spPr/>
    </dgm:pt>
    <dgm:pt modelId="{49FF8B13-6D53-E146-9D56-F3BA073828F8}" type="pres">
      <dgm:prSet presAssocID="{E34CA4F7-79C8-C643-A01B-0491F5B39439}" presName="Name37" presStyleLbl="parChTrans1D3" presStyleIdx="1" presStyleCnt="6"/>
      <dgm:spPr/>
    </dgm:pt>
    <dgm:pt modelId="{54CD6779-CFE1-6440-B67D-A56BBAA63778}" type="pres">
      <dgm:prSet presAssocID="{8B2BF763-9517-484C-BCA5-8054636C539F}" presName="hierRoot2" presStyleCnt="0">
        <dgm:presLayoutVars>
          <dgm:hierBranch val="init"/>
        </dgm:presLayoutVars>
      </dgm:prSet>
      <dgm:spPr/>
    </dgm:pt>
    <dgm:pt modelId="{BD39E490-78C4-E140-9C0A-AEF448AA0CE4}" type="pres">
      <dgm:prSet presAssocID="{8B2BF763-9517-484C-BCA5-8054636C539F}" presName="rootComposite" presStyleCnt="0"/>
      <dgm:spPr/>
    </dgm:pt>
    <dgm:pt modelId="{E7E351F4-7838-4A42-87FC-1AC7587CD85A}" type="pres">
      <dgm:prSet presAssocID="{8B2BF763-9517-484C-BCA5-8054636C539F}" presName="rootText" presStyleLbl="node3" presStyleIdx="1" presStyleCnt="6" custScaleX="192948">
        <dgm:presLayoutVars>
          <dgm:chPref val="3"/>
        </dgm:presLayoutVars>
      </dgm:prSet>
      <dgm:spPr/>
    </dgm:pt>
    <dgm:pt modelId="{309ACB25-0B32-1E43-91A6-6F0D4A45D19A}" type="pres">
      <dgm:prSet presAssocID="{8B2BF763-9517-484C-BCA5-8054636C539F}" presName="rootConnector" presStyleLbl="node3" presStyleIdx="1" presStyleCnt="6"/>
      <dgm:spPr/>
    </dgm:pt>
    <dgm:pt modelId="{97D0FE4B-A48D-AE4C-B912-71C280272780}" type="pres">
      <dgm:prSet presAssocID="{8B2BF763-9517-484C-BCA5-8054636C539F}" presName="hierChild4" presStyleCnt="0"/>
      <dgm:spPr/>
    </dgm:pt>
    <dgm:pt modelId="{EE5471DB-C8C2-5F4D-B581-69875EB298D0}" type="pres">
      <dgm:prSet presAssocID="{8B2BF763-9517-484C-BCA5-8054636C539F}" presName="hierChild5" presStyleCnt="0"/>
      <dgm:spPr/>
    </dgm:pt>
    <dgm:pt modelId="{A53A8D47-D4D8-6940-B816-E9F2BA11DFD4}" type="pres">
      <dgm:prSet presAssocID="{07A6AEB3-E4E3-C246-8FDA-D898B3DFD923}" presName="Name37" presStyleLbl="parChTrans1D3" presStyleIdx="2" presStyleCnt="6"/>
      <dgm:spPr/>
    </dgm:pt>
    <dgm:pt modelId="{423893D8-2C63-AD4F-8093-5E113CE9B60C}" type="pres">
      <dgm:prSet presAssocID="{4666302C-6ADD-6D4A-AF12-8601E4AF2809}" presName="hierRoot2" presStyleCnt="0">
        <dgm:presLayoutVars>
          <dgm:hierBranch val="init"/>
        </dgm:presLayoutVars>
      </dgm:prSet>
      <dgm:spPr/>
    </dgm:pt>
    <dgm:pt modelId="{2FC718A8-6142-FA4B-9EB8-2A5451BC5032}" type="pres">
      <dgm:prSet presAssocID="{4666302C-6ADD-6D4A-AF12-8601E4AF2809}" presName="rootComposite" presStyleCnt="0"/>
      <dgm:spPr/>
    </dgm:pt>
    <dgm:pt modelId="{67B37BC3-14F4-524C-9483-1AA562122143}" type="pres">
      <dgm:prSet presAssocID="{4666302C-6ADD-6D4A-AF12-8601E4AF2809}" presName="rootText" presStyleLbl="node3" presStyleIdx="2" presStyleCnt="6" custScaleX="192948">
        <dgm:presLayoutVars>
          <dgm:chPref val="3"/>
        </dgm:presLayoutVars>
      </dgm:prSet>
      <dgm:spPr/>
    </dgm:pt>
    <dgm:pt modelId="{4ABDD05E-5394-8F46-9319-21A881A6BEC1}" type="pres">
      <dgm:prSet presAssocID="{4666302C-6ADD-6D4A-AF12-8601E4AF2809}" presName="rootConnector" presStyleLbl="node3" presStyleIdx="2" presStyleCnt="6"/>
      <dgm:spPr/>
    </dgm:pt>
    <dgm:pt modelId="{10A065FD-91BE-9F40-8477-7D1C69CC2AE6}" type="pres">
      <dgm:prSet presAssocID="{4666302C-6ADD-6D4A-AF12-8601E4AF2809}" presName="hierChild4" presStyleCnt="0"/>
      <dgm:spPr/>
    </dgm:pt>
    <dgm:pt modelId="{94C4EC62-455D-B14B-85CF-C39C9DBF6FE4}" type="pres">
      <dgm:prSet presAssocID="{4666302C-6ADD-6D4A-AF12-8601E4AF2809}" presName="hierChild5" presStyleCnt="0"/>
      <dgm:spPr/>
    </dgm:pt>
    <dgm:pt modelId="{F1625FED-9291-0D46-BAED-25A044AC8350}" type="pres">
      <dgm:prSet presAssocID="{CB5F941B-BDD5-A143-AAA4-623D37ACEB96}" presName="hierChild5" presStyleCnt="0"/>
      <dgm:spPr/>
    </dgm:pt>
    <dgm:pt modelId="{218CF9B0-BEE0-5245-A833-25F7DCFD03A2}" type="pres">
      <dgm:prSet presAssocID="{F0A4BCDF-6EB7-3048-BCD2-DD6E2F9CD0E5}" presName="Name37" presStyleLbl="parChTrans1D2" presStyleIdx="1" presStyleCnt="2"/>
      <dgm:spPr/>
    </dgm:pt>
    <dgm:pt modelId="{7154C7E8-7712-EC42-B065-2A9143747FA3}" type="pres">
      <dgm:prSet presAssocID="{9E5E6232-C9C9-374B-9507-BE59BCFEFA7F}" presName="hierRoot2" presStyleCnt="0">
        <dgm:presLayoutVars>
          <dgm:hierBranch val="init"/>
        </dgm:presLayoutVars>
      </dgm:prSet>
      <dgm:spPr/>
    </dgm:pt>
    <dgm:pt modelId="{480A4592-5419-C240-BF97-C2C0ED160C31}" type="pres">
      <dgm:prSet presAssocID="{9E5E6232-C9C9-374B-9507-BE59BCFEFA7F}" presName="rootComposite" presStyleCnt="0"/>
      <dgm:spPr/>
    </dgm:pt>
    <dgm:pt modelId="{A3FC6A6A-72D0-3D4D-9D9B-4F315FD19A64}" type="pres">
      <dgm:prSet presAssocID="{9E5E6232-C9C9-374B-9507-BE59BCFEFA7F}" presName="rootText" presStyleLbl="node2" presStyleIdx="1" presStyleCnt="2" custScaleX="166316" custLinFactNeighborX="41372" custLinFactNeighborY="-4867">
        <dgm:presLayoutVars>
          <dgm:chPref val="3"/>
        </dgm:presLayoutVars>
      </dgm:prSet>
      <dgm:spPr/>
    </dgm:pt>
    <dgm:pt modelId="{A432EF39-B398-7C4B-9DDC-C59A46A62DE3}" type="pres">
      <dgm:prSet presAssocID="{9E5E6232-C9C9-374B-9507-BE59BCFEFA7F}" presName="rootConnector" presStyleLbl="node2" presStyleIdx="1" presStyleCnt="2"/>
      <dgm:spPr/>
    </dgm:pt>
    <dgm:pt modelId="{FD8BED2B-35DF-544A-90F5-1664E360DCCC}" type="pres">
      <dgm:prSet presAssocID="{9E5E6232-C9C9-374B-9507-BE59BCFEFA7F}" presName="hierChild4" presStyleCnt="0"/>
      <dgm:spPr/>
    </dgm:pt>
    <dgm:pt modelId="{1DA5650D-1B90-0A4A-9B9C-F170F88E0BC7}" type="pres">
      <dgm:prSet presAssocID="{AEE8962F-0E71-5F4E-8125-7BB9D17C5D00}" presName="Name37" presStyleLbl="parChTrans1D3" presStyleIdx="3" presStyleCnt="6"/>
      <dgm:spPr/>
    </dgm:pt>
    <dgm:pt modelId="{B23917EC-0482-D54F-8106-D8501DE4A733}" type="pres">
      <dgm:prSet presAssocID="{814C8505-52E0-2A48-B132-CCA699E3F6A0}" presName="hierRoot2" presStyleCnt="0">
        <dgm:presLayoutVars>
          <dgm:hierBranch val="init"/>
        </dgm:presLayoutVars>
      </dgm:prSet>
      <dgm:spPr/>
    </dgm:pt>
    <dgm:pt modelId="{2CEC2F0E-2577-2646-A3D4-1C5BEEF7F098}" type="pres">
      <dgm:prSet presAssocID="{814C8505-52E0-2A48-B132-CCA699E3F6A0}" presName="rootComposite" presStyleCnt="0"/>
      <dgm:spPr/>
    </dgm:pt>
    <dgm:pt modelId="{C31B2A80-97D1-B04C-918D-7D92222D0EE1}" type="pres">
      <dgm:prSet presAssocID="{814C8505-52E0-2A48-B132-CCA699E3F6A0}" presName="rootText" presStyleLbl="node3" presStyleIdx="3" presStyleCnt="6" custScaleX="204872" custLinFactNeighborX="43171" custLinFactNeighborY="-4358">
        <dgm:presLayoutVars>
          <dgm:chPref val="3"/>
        </dgm:presLayoutVars>
      </dgm:prSet>
      <dgm:spPr/>
    </dgm:pt>
    <dgm:pt modelId="{C4BA91AF-B10F-BE4F-92B3-FA06CA931804}" type="pres">
      <dgm:prSet presAssocID="{814C8505-52E0-2A48-B132-CCA699E3F6A0}" presName="rootConnector" presStyleLbl="node3" presStyleIdx="3" presStyleCnt="6"/>
      <dgm:spPr/>
    </dgm:pt>
    <dgm:pt modelId="{86C92387-F8C0-8A44-AE54-D83E4EDCE8CE}" type="pres">
      <dgm:prSet presAssocID="{814C8505-52E0-2A48-B132-CCA699E3F6A0}" presName="hierChild4" presStyleCnt="0"/>
      <dgm:spPr/>
    </dgm:pt>
    <dgm:pt modelId="{FB931916-B54E-034D-AFE4-C4DF66DCF617}" type="pres">
      <dgm:prSet presAssocID="{814C8505-52E0-2A48-B132-CCA699E3F6A0}" presName="hierChild5" presStyleCnt="0"/>
      <dgm:spPr/>
    </dgm:pt>
    <dgm:pt modelId="{F7AEE2CA-D3A9-4943-9C10-BACB0F585790}" type="pres">
      <dgm:prSet presAssocID="{74EACF3A-66C7-A64D-BAB7-681C029EB1FD}" presName="Name37" presStyleLbl="parChTrans1D3" presStyleIdx="4" presStyleCnt="6"/>
      <dgm:spPr/>
    </dgm:pt>
    <dgm:pt modelId="{B4876235-8EDC-8D4A-BEA1-56259B523E50}" type="pres">
      <dgm:prSet presAssocID="{3EA4ACE6-EF73-B040-94F5-9A6125059828}" presName="hierRoot2" presStyleCnt="0">
        <dgm:presLayoutVars>
          <dgm:hierBranch val="init"/>
        </dgm:presLayoutVars>
      </dgm:prSet>
      <dgm:spPr/>
    </dgm:pt>
    <dgm:pt modelId="{DEF23FB5-7DE5-9847-ACE2-BC17D6408577}" type="pres">
      <dgm:prSet presAssocID="{3EA4ACE6-EF73-B040-94F5-9A6125059828}" presName="rootComposite" presStyleCnt="0"/>
      <dgm:spPr/>
    </dgm:pt>
    <dgm:pt modelId="{9685843B-8701-7E40-9B38-7CACB3F3DBC7}" type="pres">
      <dgm:prSet presAssocID="{3EA4ACE6-EF73-B040-94F5-9A6125059828}" presName="rootText" presStyleLbl="node3" presStyleIdx="4" presStyleCnt="6" custScaleX="204872" custScaleY="96826" custLinFactNeighborX="43171" custLinFactNeighborY="-7116">
        <dgm:presLayoutVars>
          <dgm:chPref val="3"/>
        </dgm:presLayoutVars>
      </dgm:prSet>
      <dgm:spPr/>
    </dgm:pt>
    <dgm:pt modelId="{83606DE5-9A68-614F-8A86-E104AAABC4FE}" type="pres">
      <dgm:prSet presAssocID="{3EA4ACE6-EF73-B040-94F5-9A6125059828}" presName="rootConnector" presStyleLbl="node3" presStyleIdx="4" presStyleCnt="6"/>
      <dgm:spPr/>
    </dgm:pt>
    <dgm:pt modelId="{EF7B7810-6822-DC4D-AFB4-9571D7187F9E}" type="pres">
      <dgm:prSet presAssocID="{3EA4ACE6-EF73-B040-94F5-9A6125059828}" presName="hierChild4" presStyleCnt="0"/>
      <dgm:spPr/>
    </dgm:pt>
    <dgm:pt modelId="{EA63D4C4-25CF-4349-A8AE-D99BC34268A8}" type="pres">
      <dgm:prSet presAssocID="{3EA4ACE6-EF73-B040-94F5-9A6125059828}" presName="hierChild5" presStyleCnt="0"/>
      <dgm:spPr/>
    </dgm:pt>
    <dgm:pt modelId="{F998B407-5073-B445-BFCD-55CDFDA7596A}" type="pres">
      <dgm:prSet presAssocID="{193CA100-1BA9-044A-AA40-98733F6040AC}" presName="Name37" presStyleLbl="parChTrans1D3" presStyleIdx="5" presStyleCnt="6"/>
      <dgm:spPr/>
    </dgm:pt>
    <dgm:pt modelId="{B0C5162C-E897-764D-95D8-13B67CFE3151}" type="pres">
      <dgm:prSet presAssocID="{1799D1EF-1DE6-6F42-991E-F89ECE51B96F}" presName="hierRoot2" presStyleCnt="0">
        <dgm:presLayoutVars>
          <dgm:hierBranch val="init"/>
        </dgm:presLayoutVars>
      </dgm:prSet>
      <dgm:spPr/>
    </dgm:pt>
    <dgm:pt modelId="{7C4224AB-40E2-7F41-8E3B-0EB15EB4FC29}" type="pres">
      <dgm:prSet presAssocID="{1799D1EF-1DE6-6F42-991E-F89ECE51B96F}" presName="rootComposite" presStyleCnt="0"/>
      <dgm:spPr/>
    </dgm:pt>
    <dgm:pt modelId="{A6961CD1-C25C-4541-8E63-B4E40BCADE86}" type="pres">
      <dgm:prSet presAssocID="{1799D1EF-1DE6-6F42-991E-F89ECE51B96F}" presName="rootText" presStyleLbl="node3" presStyleIdx="5" presStyleCnt="6" custScaleX="204872" custLinFactNeighborX="46445" custLinFactNeighborY="-3463">
        <dgm:presLayoutVars>
          <dgm:chPref val="3"/>
        </dgm:presLayoutVars>
      </dgm:prSet>
      <dgm:spPr/>
    </dgm:pt>
    <dgm:pt modelId="{C705CA06-0EDE-A443-A3EC-81DF755603AA}" type="pres">
      <dgm:prSet presAssocID="{1799D1EF-1DE6-6F42-991E-F89ECE51B96F}" presName="rootConnector" presStyleLbl="node3" presStyleIdx="5" presStyleCnt="6"/>
      <dgm:spPr/>
    </dgm:pt>
    <dgm:pt modelId="{FB65F9DB-5AC9-504D-8718-5742BA135229}" type="pres">
      <dgm:prSet presAssocID="{1799D1EF-1DE6-6F42-991E-F89ECE51B96F}" presName="hierChild4" presStyleCnt="0"/>
      <dgm:spPr/>
    </dgm:pt>
    <dgm:pt modelId="{8C797FA1-B8C1-474B-BCE4-6AE770AE4140}" type="pres">
      <dgm:prSet presAssocID="{1799D1EF-1DE6-6F42-991E-F89ECE51B96F}" presName="hierChild5" presStyleCnt="0"/>
      <dgm:spPr/>
    </dgm:pt>
    <dgm:pt modelId="{4BEDFC5B-3A47-1D4F-9B9A-863105AD7BE7}" type="pres">
      <dgm:prSet presAssocID="{9E5E6232-C9C9-374B-9507-BE59BCFEFA7F}" presName="hierChild5" presStyleCnt="0"/>
      <dgm:spPr/>
    </dgm:pt>
    <dgm:pt modelId="{D6277280-4268-2C43-924E-CC03009F2BA7}" type="pres">
      <dgm:prSet presAssocID="{3ECA6253-E7AE-BB44-82C1-1F295D5B3772}" presName="hierChild3" presStyleCnt="0"/>
      <dgm:spPr/>
    </dgm:pt>
  </dgm:ptLst>
  <dgm:cxnLst>
    <dgm:cxn modelId="{3FD93906-EBEC-7A4F-9CB9-998566F4CCE4}" srcId="{CB5F941B-BDD5-A143-AAA4-623D37ACEB96}" destId="{18CA5D87-9AF6-694D-AE88-D3349E1F43A9}" srcOrd="0" destOrd="0" parTransId="{A555DF93-91DC-D742-A359-44E922B8D702}" sibTransId="{8BF844CF-876A-8E4D-9780-1CACB94AA470}"/>
    <dgm:cxn modelId="{8D7E6406-D40B-6B4F-A92C-03B80875A400}" type="presOf" srcId="{1799D1EF-1DE6-6F42-991E-F89ECE51B96F}" destId="{C705CA06-0EDE-A443-A3EC-81DF755603AA}" srcOrd="1" destOrd="0" presId="urn:microsoft.com/office/officeart/2005/8/layout/orgChart1"/>
    <dgm:cxn modelId="{8374570A-DC2B-DA41-B4BE-658F1CFFA141}" type="presOf" srcId="{3ECA6253-E7AE-BB44-82C1-1F295D5B3772}" destId="{75C1441C-916E-A14E-9899-1175ADA254A6}" srcOrd="1" destOrd="0" presId="urn:microsoft.com/office/officeart/2005/8/layout/orgChart1"/>
    <dgm:cxn modelId="{AD23C50E-C722-C340-967D-9F16357D8D06}" type="presOf" srcId="{E34CA4F7-79C8-C643-A01B-0491F5B39439}" destId="{49FF8B13-6D53-E146-9D56-F3BA073828F8}" srcOrd="0" destOrd="0" presId="urn:microsoft.com/office/officeart/2005/8/layout/orgChart1"/>
    <dgm:cxn modelId="{31AC271A-A3AA-9147-A85D-A0FEDBB6B65F}" type="presOf" srcId="{F0A4BCDF-6EB7-3048-BCD2-DD6E2F9CD0E5}" destId="{218CF9B0-BEE0-5245-A833-25F7DCFD03A2}" srcOrd="0" destOrd="0" presId="urn:microsoft.com/office/officeart/2005/8/layout/orgChart1"/>
    <dgm:cxn modelId="{EA87251F-60C3-D24A-A9E0-59A8F80C3DCA}" type="presOf" srcId="{D45BDFEB-0BB9-484F-929A-10F2375DC817}" destId="{B74F202A-7BC0-5A46-9E99-5207C6B06EBD}" srcOrd="0" destOrd="0" presId="urn:microsoft.com/office/officeart/2005/8/layout/orgChart1"/>
    <dgm:cxn modelId="{A55C6F22-675E-7E4C-B19C-22AB593C0333}" type="presOf" srcId="{3ECA6253-E7AE-BB44-82C1-1F295D5B3772}" destId="{DEE348AF-2B24-134B-87A2-D89022A2869D}" srcOrd="0" destOrd="0" presId="urn:microsoft.com/office/officeart/2005/8/layout/orgChart1"/>
    <dgm:cxn modelId="{DA3D8C25-12BC-3B43-ABD6-CC193FDBA046}" type="presOf" srcId="{4666302C-6ADD-6D4A-AF12-8601E4AF2809}" destId="{67B37BC3-14F4-524C-9483-1AA562122143}" srcOrd="0" destOrd="0" presId="urn:microsoft.com/office/officeart/2005/8/layout/orgChart1"/>
    <dgm:cxn modelId="{E7F5002F-3DF9-B343-B2FC-6630669D64CB}" type="presOf" srcId="{3EA4ACE6-EF73-B040-94F5-9A6125059828}" destId="{83606DE5-9A68-614F-8A86-E104AAABC4FE}" srcOrd="1" destOrd="0" presId="urn:microsoft.com/office/officeart/2005/8/layout/orgChart1"/>
    <dgm:cxn modelId="{0FB7093B-6EA4-664C-B904-BA713190363C}" srcId="{CB5F941B-BDD5-A143-AAA4-623D37ACEB96}" destId="{8B2BF763-9517-484C-BCA5-8054636C539F}" srcOrd="1" destOrd="0" parTransId="{E34CA4F7-79C8-C643-A01B-0491F5B39439}" sibTransId="{DC52E740-7ACE-9E47-BE82-A332123B6320}"/>
    <dgm:cxn modelId="{B0B0863D-692C-FA4D-BB5D-755FD2CCB51A}" type="presOf" srcId="{9E5E6232-C9C9-374B-9507-BE59BCFEFA7F}" destId="{A3FC6A6A-72D0-3D4D-9D9B-4F315FD19A64}" srcOrd="0" destOrd="0" presId="urn:microsoft.com/office/officeart/2005/8/layout/orgChart1"/>
    <dgm:cxn modelId="{F0874740-76C4-EC4E-9978-D011A64C893C}" type="presOf" srcId="{A555DF93-91DC-D742-A359-44E922B8D702}" destId="{97404EB5-E1B8-214E-87C3-D7E34D05D05D}" srcOrd="0" destOrd="0" presId="urn:microsoft.com/office/officeart/2005/8/layout/orgChart1"/>
    <dgm:cxn modelId="{E7F9285D-75A2-7347-8A13-B88EEFDA94B3}" type="presOf" srcId="{B880DD52-1FF3-254E-AA63-42BCA79DBBA4}" destId="{5E7FA898-784E-FA4B-8345-E05FC315DE97}" srcOrd="0" destOrd="0" presId="urn:microsoft.com/office/officeart/2005/8/layout/orgChart1"/>
    <dgm:cxn modelId="{37EE3460-A2FC-C144-80DC-1398E71BD086}" type="presOf" srcId="{193CA100-1BA9-044A-AA40-98733F6040AC}" destId="{F998B407-5073-B445-BFCD-55CDFDA7596A}" srcOrd="0" destOrd="0" presId="urn:microsoft.com/office/officeart/2005/8/layout/orgChart1"/>
    <dgm:cxn modelId="{C12BEF61-D77F-954A-8A02-E8CC01C0E66E}" type="presOf" srcId="{9E5E6232-C9C9-374B-9507-BE59BCFEFA7F}" destId="{A432EF39-B398-7C4B-9DDC-C59A46A62DE3}" srcOrd="1" destOrd="0" presId="urn:microsoft.com/office/officeart/2005/8/layout/orgChart1"/>
    <dgm:cxn modelId="{F423FE64-F07D-0E40-8FF3-9C53993B4218}" srcId="{CB5F941B-BDD5-A143-AAA4-623D37ACEB96}" destId="{4666302C-6ADD-6D4A-AF12-8601E4AF2809}" srcOrd="2" destOrd="0" parTransId="{07A6AEB3-E4E3-C246-8FDA-D898B3DFD923}" sibTransId="{5536F69E-4CE9-A94C-B86B-FB06F7107728}"/>
    <dgm:cxn modelId="{BA142B4D-2191-2245-A531-779550426A1C}" srcId="{9E5E6232-C9C9-374B-9507-BE59BCFEFA7F}" destId="{814C8505-52E0-2A48-B132-CCA699E3F6A0}" srcOrd="0" destOrd="0" parTransId="{AEE8962F-0E71-5F4E-8125-7BB9D17C5D00}" sibTransId="{690C0476-BC01-4543-B7A4-2026DE2B73F5}"/>
    <dgm:cxn modelId="{D245666D-807E-0B4A-A9F5-8737245EA6E2}" type="presOf" srcId="{814C8505-52E0-2A48-B132-CCA699E3F6A0}" destId="{C4BA91AF-B10F-BE4F-92B3-FA06CA931804}" srcOrd="1" destOrd="0" presId="urn:microsoft.com/office/officeart/2005/8/layout/orgChart1"/>
    <dgm:cxn modelId="{9F85476D-DC29-2447-B454-D841D4D53CC0}" type="presOf" srcId="{8B2BF763-9517-484C-BCA5-8054636C539F}" destId="{E7E351F4-7838-4A42-87FC-1AC7587CD85A}" srcOrd="0" destOrd="0" presId="urn:microsoft.com/office/officeart/2005/8/layout/orgChart1"/>
    <dgm:cxn modelId="{58566E72-0559-B14F-81A9-49406C47ED99}" type="presOf" srcId="{4666302C-6ADD-6D4A-AF12-8601E4AF2809}" destId="{4ABDD05E-5394-8F46-9319-21A881A6BEC1}" srcOrd="1" destOrd="0" presId="urn:microsoft.com/office/officeart/2005/8/layout/orgChart1"/>
    <dgm:cxn modelId="{0C322C54-3B5C-E94F-A0FB-6E5A5AEF84FC}" srcId="{3ECA6253-E7AE-BB44-82C1-1F295D5B3772}" destId="{9E5E6232-C9C9-374B-9507-BE59BCFEFA7F}" srcOrd="1" destOrd="0" parTransId="{F0A4BCDF-6EB7-3048-BCD2-DD6E2F9CD0E5}" sibTransId="{534F53A4-707B-DD42-9495-531FAD12B40F}"/>
    <dgm:cxn modelId="{8F276374-3D24-6C4E-8557-9560139D4444}" type="presOf" srcId="{3EA4ACE6-EF73-B040-94F5-9A6125059828}" destId="{9685843B-8701-7E40-9B38-7CACB3F3DBC7}" srcOrd="0" destOrd="0" presId="urn:microsoft.com/office/officeart/2005/8/layout/orgChart1"/>
    <dgm:cxn modelId="{94D7A158-C711-0748-8423-7A0DE42C3065}" type="presOf" srcId="{18CA5D87-9AF6-694D-AE88-D3349E1F43A9}" destId="{13C60B3F-3F41-7542-A157-CB8959D79F7E}" srcOrd="0" destOrd="0" presId="urn:microsoft.com/office/officeart/2005/8/layout/orgChart1"/>
    <dgm:cxn modelId="{7854215A-1864-184C-AB81-90226023C2D8}" type="presOf" srcId="{CB5F941B-BDD5-A143-AAA4-623D37ACEB96}" destId="{C5F60CFC-B49F-A344-97FD-4CD58B10F1A2}" srcOrd="0" destOrd="0" presId="urn:microsoft.com/office/officeart/2005/8/layout/orgChart1"/>
    <dgm:cxn modelId="{702B0F7D-88AD-9D48-A2BB-886366D17D5F}" srcId="{9E5E6232-C9C9-374B-9507-BE59BCFEFA7F}" destId="{3EA4ACE6-EF73-B040-94F5-9A6125059828}" srcOrd="1" destOrd="0" parTransId="{74EACF3A-66C7-A64D-BAB7-681C029EB1FD}" sibTransId="{D09C391D-DC28-EE46-B57C-3228C3CA84E2}"/>
    <dgm:cxn modelId="{74528D99-44F9-CE4C-A9A8-053EB9758CDE}" srcId="{3ECA6253-E7AE-BB44-82C1-1F295D5B3772}" destId="{CB5F941B-BDD5-A143-AAA4-623D37ACEB96}" srcOrd="0" destOrd="0" parTransId="{D45BDFEB-0BB9-484F-929A-10F2375DC817}" sibTransId="{27E6654B-ACA9-1146-AC55-3871A361D1AC}"/>
    <dgm:cxn modelId="{E353E3A1-9AC5-4D46-8C01-CCCAAB0F54AE}" type="presOf" srcId="{AEE8962F-0E71-5F4E-8125-7BB9D17C5D00}" destId="{1DA5650D-1B90-0A4A-9B9C-F170F88E0BC7}" srcOrd="0" destOrd="0" presId="urn:microsoft.com/office/officeart/2005/8/layout/orgChart1"/>
    <dgm:cxn modelId="{75940AAA-6747-784B-9654-558DB0E9B7B9}" type="presOf" srcId="{814C8505-52E0-2A48-B132-CCA699E3F6A0}" destId="{C31B2A80-97D1-B04C-918D-7D92222D0EE1}" srcOrd="0" destOrd="0" presId="urn:microsoft.com/office/officeart/2005/8/layout/orgChart1"/>
    <dgm:cxn modelId="{C47931B6-4DB7-CD4F-BE80-67FD4A7AAC27}" type="presOf" srcId="{18CA5D87-9AF6-694D-AE88-D3349E1F43A9}" destId="{C3CFE537-661C-3743-BF05-5978E195B8EB}" srcOrd="1" destOrd="0" presId="urn:microsoft.com/office/officeart/2005/8/layout/orgChart1"/>
    <dgm:cxn modelId="{3C30EFBA-A0AA-9A4C-833D-D75B880DA46C}" type="presOf" srcId="{07A6AEB3-E4E3-C246-8FDA-D898B3DFD923}" destId="{A53A8D47-D4D8-6940-B816-E9F2BA11DFD4}" srcOrd="0" destOrd="0" presId="urn:microsoft.com/office/officeart/2005/8/layout/orgChart1"/>
    <dgm:cxn modelId="{821262CB-E805-B844-A6F0-5B809D2DF050}" type="presOf" srcId="{8B2BF763-9517-484C-BCA5-8054636C539F}" destId="{309ACB25-0B32-1E43-91A6-6F0D4A45D19A}" srcOrd="1" destOrd="0" presId="urn:microsoft.com/office/officeart/2005/8/layout/orgChart1"/>
    <dgm:cxn modelId="{02601DCF-35E5-524F-913E-FC023583A16B}" type="presOf" srcId="{74EACF3A-66C7-A64D-BAB7-681C029EB1FD}" destId="{F7AEE2CA-D3A9-4943-9C10-BACB0F585790}" srcOrd="0" destOrd="0" presId="urn:microsoft.com/office/officeart/2005/8/layout/orgChart1"/>
    <dgm:cxn modelId="{1C2501D0-E122-B34F-AE5D-A9CA831FC55F}" type="presOf" srcId="{CB5F941B-BDD5-A143-AAA4-623D37ACEB96}" destId="{CE6DAED2-C696-9347-9530-DECB4309047A}" srcOrd="1" destOrd="0" presId="urn:microsoft.com/office/officeart/2005/8/layout/orgChart1"/>
    <dgm:cxn modelId="{ABA1ABD1-7355-1B46-B52E-D4CD75601096}" srcId="{B880DD52-1FF3-254E-AA63-42BCA79DBBA4}" destId="{3ECA6253-E7AE-BB44-82C1-1F295D5B3772}" srcOrd="0" destOrd="0" parTransId="{9634531C-6336-474A-9B98-BA637E617C6C}" sibTransId="{C65ED830-8281-B24D-BEFA-39BC55DCA06D}"/>
    <dgm:cxn modelId="{9582E2E8-72D0-8C41-80B1-DE558FAD7FDB}" srcId="{9E5E6232-C9C9-374B-9507-BE59BCFEFA7F}" destId="{1799D1EF-1DE6-6F42-991E-F89ECE51B96F}" srcOrd="2" destOrd="0" parTransId="{193CA100-1BA9-044A-AA40-98733F6040AC}" sibTransId="{8F275FFD-E64D-A747-9056-74E9DB1B65F0}"/>
    <dgm:cxn modelId="{54508FF4-6300-044F-90C4-BBEB8F48C5CE}" type="presOf" srcId="{1799D1EF-1DE6-6F42-991E-F89ECE51B96F}" destId="{A6961CD1-C25C-4541-8E63-B4E40BCADE86}" srcOrd="0" destOrd="0" presId="urn:microsoft.com/office/officeart/2005/8/layout/orgChart1"/>
    <dgm:cxn modelId="{39A54660-4315-204E-A79E-D1ED595666E8}" type="presParOf" srcId="{5E7FA898-784E-FA4B-8345-E05FC315DE97}" destId="{DC57F60A-F941-7547-8ED2-690F8585184E}" srcOrd="0" destOrd="0" presId="urn:microsoft.com/office/officeart/2005/8/layout/orgChart1"/>
    <dgm:cxn modelId="{C4665207-9DED-6543-B4D3-036A03003438}" type="presParOf" srcId="{DC57F60A-F941-7547-8ED2-690F8585184E}" destId="{5FB93B3A-0F23-8542-9959-9280FE1CF236}" srcOrd="0" destOrd="0" presId="urn:microsoft.com/office/officeart/2005/8/layout/orgChart1"/>
    <dgm:cxn modelId="{8B4ABAD5-0653-2A4F-B126-21B74ACB9B89}" type="presParOf" srcId="{5FB93B3A-0F23-8542-9959-9280FE1CF236}" destId="{DEE348AF-2B24-134B-87A2-D89022A2869D}" srcOrd="0" destOrd="0" presId="urn:microsoft.com/office/officeart/2005/8/layout/orgChart1"/>
    <dgm:cxn modelId="{C7040B78-4137-CE4D-843A-DC25F0759C7A}" type="presParOf" srcId="{5FB93B3A-0F23-8542-9959-9280FE1CF236}" destId="{75C1441C-916E-A14E-9899-1175ADA254A6}" srcOrd="1" destOrd="0" presId="urn:microsoft.com/office/officeart/2005/8/layout/orgChart1"/>
    <dgm:cxn modelId="{0ABF12BB-5836-5645-8AEF-76298ED53ACA}" type="presParOf" srcId="{DC57F60A-F941-7547-8ED2-690F8585184E}" destId="{16101259-0DF4-2D41-B5A2-3D2F9A364403}" srcOrd="1" destOrd="0" presId="urn:microsoft.com/office/officeart/2005/8/layout/orgChart1"/>
    <dgm:cxn modelId="{1A2D2BF8-3BF8-F14E-B70C-28B4581CB68D}" type="presParOf" srcId="{16101259-0DF4-2D41-B5A2-3D2F9A364403}" destId="{B74F202A-7BC0-5A46-9E99-5207C6B06EBD}" srcOrd="0" destOrd="0" presId="urn:microsoft.com/office/officeart/2005/8/layout/orgChart1"/>
    <dgm:cxn modelId="{2A42F4BA-DFDD-BF43-981F-DF1A83E992FB}" type="presParOf" srcId="{16101259-0DF4-2D41-B5A2-3D2F9A364403}" destId="{93FAFA08-7FDE-014F-8728-E5E4A93B9A49}" srcOrd="1" destOrd="0" presId="urn:microsoft.com/office/officeart/2005/8/layout/orgChart1"/>
    <dgm:cxn modelId="{113178DF-6E4D-EC45-9A00-32AA18500093}" type="presParOf" srcId="{93FAFA08-7FDE-014F-8728-E5E4A93B9A49}" destId="{0945434D-CC40-A84C-B9B3-3493D2F9A056}" srcOrd="0" destOrd="0" presId="urn:microsoft.com/office/officeart/2005/8/layout/orgChart1"/>
    <dgm:cxn modelId="{4088CFF7-9FCB-3643-BA17-F3DCF4EAAEA3}" type="presParOf" srcId="{0945434D-CC40-A84C-B9B3-3493D2F9A056}" destId="{C5F60CFC-B49F-A344-97FD-4CD58B10F1A2}" srcOrd="0" destOrd="0" presId="urn:microsoft.com/office/officeart/2005/8/layout/orgChart1"/>
    <dgm:cxn modelId="{0575BD23-400E-7E4B-8023-093E201C60BE}" type="presParOf" srcId="{0945434D-CC40-A84C-B9B3-3493D2F9A056}" destId="{CE6DAED2-C696-9347-9530-DECB4309047A}" srcOrd="1" destOrd="0" presId="urn:microsoft.com/office/officeart/2005/8/layout/orgChart1"/>
    <dgm:cxn modelId="{C38CAEBD-F08C-3D43-83B8-403EF8111F88}" type="presParOf" srcId="{93FAFA08-7FDE-014F-8728-E5E4A93B9A49}" destId="{1EBE2F98-E6EA-0C41-B2D2-ED70994507E6}" srcOrd="1" destOrd="0" presId="urn:microsoft.com/office/officeart/2005/8/layout/orgChart1"/>
    <dgm:cxn modelId="{6D271021-203E-284C-BC5E-3A465DFA7FC8}" type="presParOf" srcId="{1EBE2F98-E6EA-0C41-B2D2-ED70994507E6}" destId="{97404EB5-E1B8-214E-87C3-D7E34D05D05D}" srcOrd="0" destOrd="0" presId="urn:microsoft.com/office/officeart/2005/8/layout/orgChart1"/>
    <dgm:cxn modelId="{527F557E-42AF-C34C-AF30-CDB2E030D3EF}" type="presParOf" srcId="{1EBE2F98-E6EA-0C41-B2D2-ED70994507E6}" destId="{1E86B0C8-1175-7049-B166-3461C3CEFBA3}" srcOrd="1" destOrd="0" presId="urn:microsoft.com/office/officeart/2005/8/layout/orgChart1"/>
    <dgm:cxn modelId="{2151A3A7-DC00-9C4E-89EA-3A5A52867593}" type="presParOf" srcId="{1E86B0C8-1175-7049-B166-3461C3CEFBA3}" destId="{DC1C0052-C9C3-574E-A72E-4BF5AB738E52}" srcOrd="0" destOrd="0" presId="urn:microsoft.com/office/officeart/2005/8/layout/orgChart1"/>
    <dgm:cxn modelId="{50AE4E84-BE63-E249-87D4-DFC9546C86D8}" type="presParOf" srcId="{DC1C0052-C9C3-574E-A72E-4BF5AB738E52}" destId="{13C60B3F-3F41-7542-A157-CB8959D79F7E}" srcOrd="0" destOrd="0" presId="urn:microsoft.com/office/officeart/2005/8/layout/orgChart1"/>
    <dgm:cxn modelId="{92BF7BB8-9636-214F-A847-F0EDC4C8E0D6}" type="presParOf" srcId="{DC1C0052-C9C3-574E-A72E-4BF5AB738E52}" destId="{C3CFE537-661C-3743-BF05-5978E195B8EB}" srcOrd="1" destOrd="0" presId="urn:microsoft.com/office/officeart/2005/8/layout/orgChart1"/>
    <dgm:cxn modelId="{BCD3CB1A-EF2A-6141-9346-2AB391A7F13F}" type="presParOf" srcId="{1E86B0C8-1175-7049-B166-3461C3CEFBA3}" destId="{7B1A6397-03F4-4A4A-9888-455079F0772D}" srcOrd="1" destOrd="0" presId="urn:microsoft.com/office/officeart/2005/8/layout/orgChart1"/>
    <dgm:cxn modelId="{68C4940F-7247-E14B-9C43-F35A373E3327}" type="presParOf" srcId="{1E86B0C8-1175-7049-B166-3461C3CEFBA3}" destId="{BAED5D2A-6905-CC46-8015-29A672BEB4F5}" srcOrd="2" destOrd="0" presId="urn:microsoft.com/office/officeart/2005/8/layout/orgChart1"/>
    <dgm:cxn modelId="{9C019EEE-747B-A544-863A-323822F2D447}" type="presParOf" srcId="{1EBE2F98-E6EA-0C41-B2D2-ED70994507E6}" destId="{49FF8B13-6D53-E146-9D56-F3BA073828F8}" srcOrd="2" destOrd="0" presId="urn:microsoft.com/office/officeart/2005/8/layout/orgChart1"/>
    <dgm:cxn modelId="{3415E0B2-41C1-A141-B477-1B7385473D76}" type="presParOf" srcId="{1EBE2F98-E6EA-0C41-B2D2-ED70994507E6}" destId="{54CD6779-CFE1-6440-B67D-A56BBAA63778}" srcOrd="3" destOrd="0" presId="urn:microsoft.com/office/officeart/2005/8/layout/orgChart1"/>
    <dgm:cxn modelId="{66236E7F-5960-6841-9F5F-8FCD4437B73C}" type="presParOf" srcId="{54CD6779-CFE1-6440-B67D-A56BBAA63778}" destId="{BD39E490-78C4-E140-9C0A-AEF448AA0CE4}" srcOrd="0" destOrd="0" presId="urn:microsoft.com/office/officeart/2005/8/layout/orgChart1"/>
    <dgm:cxn modelId="{45AFC1FD-3AF3-2541-A864-DDDF1069B441}" type="presParOf" srcId="{BD39E490-78C4-E140-9C0A-AEF448AA0CE4}" destId="{E7E351F4-7838-4A42-87FC-1AC7587CD85A}" srcOrd="0" destOrd="0" presId="urn:microsoft.com/office/officeart/2005/8/layout/orgChart1"/>
    <dgm:cxn modelId="{B69737BF-FD0D-E548-A2D3-C631767A9C35}" type="presParOf" srcId="{BD39E490-78C4-E140-9C0A-AEF448AA0CE4}" destId="{309ACB25-0B32-1E43-91A6-6F0D4A45D19A}" srcOrd="1" destOrd="0" presId="urn:microsoft.com/office/officeart/2005/8/layout/orgChart1"/>
    <dgm:cxn modelId="{A6E4ADF2-8133-4243-9886-72AC91412790}" type="presParOf" srcId="{54CD6779-CFE1-6440-B67D-A56BBAA63778}" destId="{97D0FE4B-A48D-AE4C-B912-71C280272780}" srcOrd="1" destOrd="0" presId="urn:microsoft.com/office/officeart/2005/8/layout/orgChart1"/>
    <dgm:cxn modelId="{D3E38469-7F7D-8840-8FD6-DA5A50D4BE7B}" type="presParOf" srcId="{54CD6779-CFE1-6440-B67D-A56BBAA63778}" destId="{EE5471DB-C8C2-5F4D-B581-69875EB298D0}" srcOrd="2" destOrd="0" presId="urn:microsoft.com/office/officeart/2005/8/layout/orgChart1"/>
    <dgm:cxn modelId="{FBD2610F-3977-8A4A-AC56-0E4498B2BA24}" type="presParOf" srcId="{1EBE2F98-E6EA-0C41-B2D2-ED70994507E6}" destId="{A53A8D47-D4D8-6940-B816-E9F2BA11DFD4}" srcOrd="4" destOrd="0" presId="urn:microsoft.com/office/officeart/2005/8/layout/orgChart1"/>
    <dgm:cxn modelId="{18CCFCE6-0F30-FE48-9AAA-B7ED929E2368}" type="presParOf" srcId="{1EBE2F98-E6EA-0C41-B2D2-ED70994507E6}" destId="{423893D8-2C63-AD4F-8093-5E113CE9B60C}" srcOrd="5" destOrd="0" presId="urn:microsoft.com/office/officeart/2005/8/layout/orgChart1"/>
    <dgm:cxn modelId="{F01AC6B6-D901-A44B-B540-E1C35702519D}" type="presParOf" srcId="{423893D8-2C63-AD4F-8093-5E113CE9B60C}" destId="{2FC718A8-6142-FA4B-9EB8-2A5451BC5032}" srcOrd="0" destOrd="0" presId="urn:microsoft.com/office/officeart/2005/8/layout/orgChart1"/>
    <dgm:cxn modelId="{7A438A97-808D-4248-9A4B-CC339268D9AB}" type="presParOf" srcId="{2FC718A8-6142-FA4B-9EB8-2A5451BC5032}" destId="{67B37BC3-14F4-524C-9483-1AA562122143}" srcOrd="0" destOrd="0" presId="urn:microsoft.com/office/officeart/2005/8/layout/orgChart1"/>
    <dgm:cxn modelId="{00EF7E40-8759-6D4B-B748-06D9800EA37B}" type="presParOf" srcId="{2FC718A8-6142-FA4B-9EB8-2A5451BC5032}" destId="{4ABDD05E-5394-8F46-9319-21A881A6BEC1}" srcOrd="1" destOrd="0" presId="urn:microsoft.com/office/officeart/2005/8/layout/orgChart1"/>
    <dgm:cxn modelId="{EDEE52B9-1B7B-EA47-B184-6536D93A2576}" type="presParOf" srcId="{423893D8-2C63-AD4F-8093-5E113CE9B60C}" destId="{10A065FD-91BE-9F40-8477-7D1C69CC2AE6}" srcOrd="1" destOrd="0" presId="urn:microsoft.com/office/officeart/2005/8/layout/orgChart1"/>
    <dgm:cxn modelId="{3FEF1D5A-42B8-9449-844E-42DD0FB8AEA5}" type="presParOf" srcId="{423893D8-2C63-AD4F-8093-5E113CE9B60C}" destId="{94C4EC62-455D-B14B-85CF-C39C9DBF6FE4}" srcOrd="2" destOrd="0" presId="urn:microsoft.com/office/officeart/2005/8/layout/orgChart1"/>
    <dgm:cxn modelId="{273CC7F1-0C0D-064F-94D2-74BB753843E0}" type="presParOf" srcId="{93FAFA08-7FDE-014F-8728-E5E4A93B9A49}" destId="{F1625FED-9291-0D46-BAED-25A044AC8350}" srcOrd="2" destOrd="0" presId="urn:microsoft.com/office/officeart/2005/8/layout/orgChart1"/>
    <dgm:cxn modelId="{FB614CCC-5511-BE48-8A22-6FDAA43C9346}" type="presParOf" srcId="{16101259-0DF4-2D41-B5A2-3D2F9A364403}" destId="{218CF9B0-BEE0-5245-A833-25F7DCFD03A2}" srcOrd="2" destOrd="0" presId="urn:microsoft.com/office/officeart/2005/8/layout/orgChart1"/>
    <dgm:cxn modelId="{F21DB0F9-8E9D-314E-92DA-5CB8A8EC9D7D}" type="presParOf" srcId="{16101259-0DF4-2D41-B5A2-3D2F9A364403}" destId="{7154C7E8-7712-EC42-B065-2A9143747FA3}" srcOrd="3" destOrd="0" presId="urn:microsoft.com/office/officeart/2005/8/layout/orgChart1"/>
    <dgm:cxn modelId="{5AB575C5-4205-AB48-917D-A1E85760FD3A}" type="presParOf" srcId="{7154C7E8-7712-EC42-B065-2A9143747FA3}" destId="{480A4592-5419-C240-BF97-C2C0ED160C31}" srcOrd="0" destOrd="0" presId="urn:microsoft.com/office/officeart/2005/8/layout/orgChart1"/>
    <dgm:cxn modelId="{9C599194-D2D0-3449-AB42-68F8216150D1}" type="presParOf" srcId="{480A4592-5419-C240-BF97-C2C0ED160C31}" destId="{A3FC6A6A-72D0-3D4D-9D9B-4F315FD19A64}" srcOrd="0" destOrd="0" presId="urn:microsoft.com/office/officeart/2005/8/layout/orgChart1"/>
    <dgm:cxn modelId="{124704B9-3083-CB49-A540-9960F4B9014F}" type="presParOf" srcId="{480A4592-5419-C240-BF97-C2C0ED160C31}" destId="{A432EF39-B398-7C4B-9DDC-C59A46A62DE3}" srcOrd="1" destOrd="0" presId="urn:microsoft.com/office/officeart/2005/8/layout/orgChart1"/>
    <dgm:cxn modelId="{3D32FBA0-15DA-D24D-BA85-2CE59F7C5E12}" type="presParOf" srcId="{7154C7E8-7712-EC42-B065-2A9143747FA3}" destId="{FD8BED2B-35DF-544A-90F5-1664E360DCCC}" srcOrd="1" destOrd="0" presId="urn:microsoft.com/office/officeart/2005/8/layout/orgChart1"/>
    <dgm:cxn modelId="{5433358F-DAFA-A548-9F58-21EC87A0F784}" type="presParOf" srcId="{FD8BED2B-35DF-544A-90F5-1664E360DCCC}" destId="{1DA5650D-1B90-0A4A-9B9C-F170F88E0BC7}" srcOrd="0" destOrd="0" presId="urn:microsoft.com/office/officeart/2005/8/layout/orgChart1"/>
    <dgm:cxn modelId="{80DAB4BF-309F-7D43-B36B-5B3E09DEC1C0}" type="presParOf" srcId="{FD8BED2B-35DF-544A-90F5-1664E360DCCC}" destId="{B23917EC-0482-D54F-8106-D8501DE4A733}" srcOrd="1" destOrd="0" presId="urn:microsoft.com/office/officeart/2005/8/layout/orgChart1"/>
    <dgm:cxn modelId="{00CFAD89-245C-7948-B0F8-1EF587507918}" type="presParOf" srcId="{B23917EC-0482-D54F-8106-D8501DE4A733}" destId="{2CEC2F0E-2577-2646-A3D4-1C5BEEF7F098}" srcOrd="0" destOrd="0" presId="urn:microsoft.com/office/officeart/2005/8/layout/orgChart1"/>
    <dgm:cxn modelId="{F65ADACB-1D85-7743-9B20-18A8805FBEC4}" type="presParOf" srcId="{2CEC2F0E-2577-2646-A3D4-1C5BEEF7F098}" destId="{C31B2A80-97D1-B04C-918D-7D92222D0EE1}" srcOrd="0" destOrd="0" presId="urn:microsoft.com/office/officeart/2005/8/layout/orgChart1"/>
    <dgm:cxn modelId="{A03C356B-BD08-9E4C-8DD9-1E0C8BF8B10F}" type="presParOf" srcId="{2CEC2F0E-2577-2646-A3D4-1C5BEEF7F098}" destId="{C4BA91AF-B10F-BE4F-92B3-FA06CA931804}" srcOrd="1" destOrd="0" presId="urn:microsoft.com/office/officeart/2005/8/layout/orgChart1"/>
    <dgm:cxn modelId="{68F95D0E-AB02-A649-8B27-0C04FFDCFCF6}" type="presParOf" srcId="{B23917EC-0482-D54F-8106-D8501DE4A733}" destId="{86C92387-F8C0-8A44-AE54-D83E4EDCE8CE}" srcOrd="1" destOrd="0" presId="urn:microsoft.com/office/officeart/2005/8/layout/orgChart1"/>
    <dgm:cxn modelId="{8C0621EC-7B1C-7B48-8ABC-048847908E5B}" type="presParOf" srcId="{B23917EC-0482-D54F-8106-D8501DE4A733}" destId="{FB931916-B54E-034D-AFE4-C4DF66DCF617}" srcOrd="2" destOrd="0" presId="urn:microsoft.com/office/officeart/2005/8/layout/orgChart1"/>
    <dgm:cxn modelId="{F1545B8C-A81D-1C49-B3B7-029CA6B53A66}" type="presParOf" srcId="{FD8BED2B-35DF-544A-90F5-1664E360DCCC}" destId="{F7AEE2CA-D3A9-4943-9C10-BACB0F585790}" srcOrd="2" destOrd="0" presId="urn:microsoft.com/office/officeart/2005/8/layout/orgChart1"/>
    <dgm:cxn modelId="{AA06A9DD-40E1-F649-B1CF-F8D4E24C2219}" type="presParOf" srcId="{FD8BED2B-35DF-544A-90F5-1664E360DCCC}" destId="{B4876235-8EDC-8D4A-BEA1-56259B523E50}" srcOrd="3" destOrd="0" presId="urn:microsoft.com/office/officeart/2005/8/layout/orgChart1"/>
    <dgm:cxn modelId="{FB8A704A-694D-9048-8B93-02123DFEA223}" type="presParOf" srcId="{B4876235-8EDC-8D4A-BEA1-56259B523E50}" destId="{DEF23FB5-7DE5-9847-ACE2-BC17D6408577}" srcOrd="0" destOrd="0" presId="urn:microsoft.com/office/officeart/2005/8/layout/orgChart1"/>
    <dgm:cxn modelId="{E3E6BCFD-FAF9-A945-9EEA-021BCB63BB40}" type="presParOf" srcId="{DEF23FB5-7DE5-9847-ACE2-BC17D6408577}" destId="{9685843B-8701-7E40-9B38-7CACB3F3DBC7}" srcOrd="0" destOrd="0" presId="urn:microsoft.com/office/officeart/2005/8/layout/orgChart1"/>
    <dgm:cxn modelId="{9A6E6AE4-A215-0B40-9BC9-0A175459234E}" type="presParOf" srcId="{DEF23FB5-7DE5-9847-ACE2-BC17D6408577}" destId="{83606DE5-9A68-614F-8A86-E104AAABC4FE}" srcOrd="1" destOrd="0" presId="urn:microsoft.com/office/officeart/2005/8/layout/orgChart1"/>
    <dgm:cxn modelId="{0FCDCE49-3137-8F41-83A1-BCA60CB54BAF}" type="presParOf" srcId="{B4876235-8EDC-8D4A-BEA1-56259B523E50}" destId="{EF7B7810-6822-DC4D-AFB4-9571D7187F9E}" srcOrd="1" destOrd="0" presId="urn:microsoft.com/office/officeart/2005/8/layout/orgChart1"/>
    <dgm:cxn modelId="{BADBEB98-B2D8-1446-9F11-8B3ED57886BA}" type="presParOf" srcId="{B4876235-8EDC-8D4A-BEA1-56259B523E50}" destId="{EA63D4C4-25CF-4349-A8AE-D99BC34268A8}" srcOrd="2" destOrd="0" presId="urn:microsoft.com/office/officeart/2005/8/layout/orgChart1"/>
    <dgm:cxn modelId="{47A3B8A4-9CB2-1349-9A66-455A741EA220}" type="presParOf" srcId="{FD8BED2B-35DF-544A-90F5-1664E360DCCC}" destId="{F998B407-5073-B445-BFCD-55CDFDA7596A}" srcOrd="4" destOrd="0" presId="urn:microsoft.com/office/officeart/2005/8/layout/orgChart1"/>
    <dgm:cxn modelId="{6FC1931D-847E-2F4D-BD06-63A8882224B5}" type="presParOf" srcId="{FD8BED2B-35DF-544A-90F5-1664E360DCCC}" destId="{B0C5162C-E897-764D-95D8-13B67CFE3151}" srcOrd="5" destOrd="0" presId="urn:microsoft.com/office/officeart/2005/8/layout/orgChart1"/>
    <dgm:cxn modelId="{C1AB67F1-F0D9-4F44-A191-090E8EEEA886}" type="presParOf" srcId="{B0C5162C-E897-764D-95D8-13B67CFE3151}" destId="{7C4224AB-40E2-7F41-8E3B-0EB15EB4FC29}" srcOrd="0" destOrd="0" presId="urn:microsoft.com/office/officeart/2005/8/layout/orgChart1"/>
    <dgm:cxn modelId="{7192F4BB-0F74-0E46-A205-F394E701D1C6}" type="presParOf" srcId="{7C4224AB-40E2-7F41-8E3B-0EB15EB4FC29}" destId="{A6961CD1-C25C-4541-8E63-B4E40BCADE86}" srcOrd="0" destOrd="0" presId="urn:microsoft.com/office/officeart/2005/8/layout/orgChart1"/>
    <dgm:cxn modelId="{FA1F8664-A3F7-134C-B60E-ED3F0A72257C}" type="presParOf" srcId="{7C4224AB-40E2-7F41-8E3B-0EB15EB4FC29}" destId="{C705CA06-0EDE-A443-A3EC-81DF755603AA}" srcOrd="1" destOrd="0" presId="urn:microsoft.com/office/officeart/2005/8/layout/orgChart1"/>
    <dgm:cxn modelId="{CAF465F8-FC75-554B-A779-328A79E7D951}" type="presParOf" srcId="{B0C5162C-E897-764D-95D8-13B67CFE3151}" destId="{FB65F9DB-5AC9-504D-8718-5742BA135229}" srcOrd="1" destOrd="0" presId="urn:microsoft.com/office/officeart/2005/8/layout/orgChart1"/>
    <dgm:cxn modelId="{A0CA1A37-2F35-A342-9EB3-26C43F9FBBAC}" type="presParOf" srcId="{B0C5162C-E897-764D-95D8-13B67CFE3151}" destId="{8C797FA1-B8C1-474B-BCE4-6AE770AE4140}" srcOrd="2" destOrd="0" presId="urn:microsoft.com/office/officeart/2005/8/layout/orgChart1"/>
    <dgm:cxn modelId="{B57894F3-85B2-2944-8F9D-CFFDD5226875}" type="presParOf" srcId="{7154C7E8-7712-EC42-B065-2A9143747FA3}" destId="{4BEDFC5B-3A47-1D4F-9B9A-863105AD7BE7}" srcOrd="2" destOrd="0" presId="urn:microsoft.com/office/officeart/2005/8/layout/orgChart1"/>
    <dgm:cxn modelId="{1F8CECCB-525B-474D-A635-C48CD5BFF28B}" type="presParOf" srcId="{DC57F60A-F941-7547-8ED2-690F8585184E}" destId="{D6277280-4268-2C43-924E-CC03009F2BA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7434B6-3F5D-4C8D-94AB-85740F7B0FC2}" type="doc">
      <dgm:prSet loTypeId="urn:microsoft.com/office/officeart/2005/8/layout/orgChart1" loCatId="hierarchy" qsTypeId="urn:microsoft.com/office/officeart/2005/8/quickstyle/3d2" qsCatId="3D" csTypeId="urn:microsoft.com/office/officeart/2005/8/colors/colorful3" csCatId="colorful" phldr="1"/>
      <dgm:spPr/>
      <dgm:t>
        <a:bodyPr/>
        <a:lstStyle/>
        <a:p>
          <a:endParaRPr lang="es-ES"/>
        </a:p>
      </dgm:t>
    </dgm:pt>
    <dgm:pt modelId="{1EFBA022-FB10-4D35-B858-7417CA6C0C61}" type="asst">
      <dgm:prSet phldrT="[Texto]" custT="1"/>
      <dgm:spPr/>
      <dgm:t>
        <a:bodyPr/>
        <a:lstStyle/>
        <a:p>
          <a:r>
            <a:rPr lang="es-ES" sz="1400" b="1" i="0" dirty="0">
              <a:solidFill>
                <a:schemeClr val="tx1"/>
              </a:solidFill>
              <a:latin typeface="Montserrat" panose="00000500000000000000" pitchFamily="2" charset="0"/>
              <a:cs typeface="Calibri Light" panose="020F0302020204030204" pitchFamily="34" charset="0"/>
            </a:rPr>
            <a:t>Titular o su representante</a:t>
          </a:r>
        </a:p>
        <a:p>
          <a:r>
            <a:rPr lang="es-ES" sz="1400" b="1" i="0" dirty="0">
              <a:solidFill>
                <a:schemeClr val="tx1"/>
              </a:solidFill>
              <a:latin typeface="Montserrat" panose="00000500000000000000" pitchFamily="2" charset="0"/>
              <a:cs typeface="Calibri Light" panose="020F0302020204030204" pitchFamily="34" charset="0"/>
            </a:rPr>
            <a:t>(regla general) </a:t>
          </a:r>
        </a:p>
      </dgm:t>
    </dgm:pt>
    <dgm:pt modelId="{E413AF16-B480-4BFB-AED8-4FEA48388232}" type="parTrans" cxnId="{4636C6D5-DB63-4F98-8DCC-A3B04999FB07}">
      <dgm:prSet/>
      <dgm:spPr/>
      <dgm:t>
        <a:bodyPr/>
        <a:lstStyle/>
        <a:p>
          <a:endParaRPr lang="es-ES" sz="1400" b="1" i="0">
            <a:solidFill>
              <a:schemeClr val="tx1"/>
            </a:solidFill>
            <a:latin typeface="Montserrat" panose="00000500000000000000" pitchFamily="2" charset="0"/>
            <a:cs typeface="Calibri Light" panose="020F0302020204030204" pitchFamily="34" charset="0"/>
          </a:endParaRPr>
        </a:p>
      </dgm:t>
    </dgm:pt>
    <dgm:pt modelId="{C7F4C676-E048-4EE1-AC03-F7DF80E66D45}" type="sibTrans" cxnId="{4636C6D5-DB63-4F98-8DCC-A3B04999FB07}">
      <dgm:prSet/>
      <dgm:spPr/>
      <dgm:t>
        <a:bodyPr/>
        <a:lstStyle/>
        <a:p>
          <a:endParaRPr lang="es-ES" sz="1400" b="1" i="0">
            <a:solidFill>
              <a:schemeClr val="tx1"/>
            </a:solidFill>
            <a:latin typeface="Montserrat" panose="00000500000000000000" pitchFamily="2" charset="0"/>
            <a:cs typeface="Calibri Light" panose="020F0302020204030204" pitchFamily="34" charset="0"/>
          </a:endParaRPr>
        </a:p>
      </dgm:t>
    </dgm:pt>
    <dgm:pt modelId="{397BA0F9-FA26-49AD-B295-35D00E442CF2}">
      <dgm:prSet phldrT="[Texto]" custT="1"/>
      <dgm:spPr/>
      <dgm:t>
        <a:bodyPr/>
        <a:lstStyle/>
        <a:p>
          <a:r>
            <a:rPr lang="es-ES" sz="1400" b="1" i="0" dirty="0">
              <a:solidFill>
                <a:schemeClr val="tx1"/>
              </a:solidFill>
              <a:latin typeface="Montserrat" panose="00000500000000000000" pitchFamily="2" charset="0"/>
              <a:cs typeface="Calibri Light" panose="020F0302020204030204" pitchFamily="34" charset="0"/>
            </a:rPr>
            <a:t>Menores de edad, personas en estado de interdicción</a:t>
          </a:r>
        </a:p>
      </dgm:t>
    </dgm:pt>
    <dgm:pt modelId="{381650E6-78DE-459D-84D7-9E4E6006078D}" type="parTrans" cxnId="{E4E594A4-DD2B-4AAF-829A-25A9B37C98A9}">
      <dgm:prSet/>
      <dgm:spPr/>
      <dgm:t>
        <a:bodyPr/>
        <a:lstStyle/>
        <a:p>
          <a:endParaRPr lang="es-ES" sz="1400" b="1" i="0">
            <a:solidFill>
              <a:schemeClr val="tx1"/>
            </a:solidFill>
            <a:latin typeface="Montserrat" panose="00000500000000000000" pitchFamily="2" charset="0"/>
            <a:cs typeface="Calibri Light" panose="020F0302020204030204" pitchFamily="34" charset="0"/>
          </a:endParaRPr>
        </a:p>
      </dgm:t>
    </dgm:pt>
    <dgm:pt modelId="{EA234879-4B57-493A-B91F-FDF8EA9FF6B1}" type="sibTrans" cxnId="{E4E594A4-DD2B-4AAF-829A-25A9B37C98A9}">
      <dgm:prSet/>
      <dgm:spPr/>
      <dgm:t>
        <a:bodyPr/>
        <a:lstStyle/>
        <a:p>
          <a:endParaRPr lang="es-ES" sz="1400" b="1" i="0">
            <a:solidFill>
              <a:schemeClr val="tx1"/>
            </a:solidFill>
            <a:latin typeface="Montserrat" panose="00000500000000000000" pitchFamily="2" charset="0"/>
            <a:cs typeface="Calibri Light" panose="020F0302020204030204" pitchFamily="34" charset="0"/>
          </a:endParaRPr>
        </a:p>
      </dgm:t>
    </dgm:pt>
    <dgm:pt modelId="{7E1FCE00-E77B-4D97-9AE5-19BE756A55FD}">
      <dgm:prSet phldrT="[Texto]" custT="1"/>
      <dgm:spPr/>
      <dgm:t>
        <a:bodyPr/>
        <a:lstStyle/>
        <a:p>
          <a:r>
            <a:rPr lang="es-ES" sz="1400" b="1" i="0" dirty="0">
              <a:solidFill>
                <a:schemeClr val="tx1"/>
              </a:solidFill>
              <a:latin typeface="Montserrat" panose="00000500000000000000" pitchFamily="2" charset="0"/>
              <a:cs typeface="Calibri Light" panose="020F0302020204030204" pitchFamily="34" charset="0"/>
            </a:rPr>
            <a:t>Personas fallecidas</a:t>
          </a:r>
        </a:p>
      </dgm:t>
    </dgm:pt>
    <dgm:pt modelId="{6E2A0E42-85E8-4646-A2FC-F3D56CC9DA0A}" type="parTrans" cxnId="{CF9C78CE-CAC1-4C04-8C4A-8AABA0C1FE7A}">
      <dgm:prSet/>
      <dgm:spPr/>
      <dgm:t>
        <a:bodyPr/>
        <a:lstStyle/>
        <a:p>
          <a:endParaRPr lang="es-ES" sz="1400" b="1" i="0">
            <a:solidFill>
              <a:schemeClr val="tx1"/>
            </a:solidFill>
            <a:latin typeface="Montserrat" panose="00000500000000000000" pitchFamily="2" charset="0"/>
            <a:cs typeface="Calibri Light" panose="020F0302020204030204" pitchFamily="34" charset="0"/>
          </a:endParaRPr>
        </a:p>
      </dgm:t>
    </dgm:pt>
    <dgm:pt modelId="{85A7F39A-190F-43C3-BCA3-1B5F8D58CD06}" type="sibTrans" cxnId="{CF9C78CE-CAC1-4C04-8C4A-8AABA0C1FE7A}">
      <dgm:prSet/>
      <dgm:spPr/>
      <dgm:t>
        <a:bodyPr/>
        <a:lstStyle/>
        <a:p>
          <a:endParaRPr lang="es-ES" sz="1400" b="1" i="0">
            <a:solidFill>
              <a:schemeClr val="tx1"/>
            </a:solidFill>
            <a:latin typeface="Montserrat" panose="00000500000000000000" pitchFamily="2" charset="0"/>
            <a:cs typeface="Calibri Light" panose="020F0302020204030204" pitchFamily="34" charset="0"/>
          </a:endParaRPr>
        </a:p>
      </dgm:t>
    </dgm:pt>
    <dgm:pt modelId="{7143CE93-0D38-424A-B056-0892167A4E47}">
      <dgm:prSet phldrT="[Texto]" custT="1"/>
      <dgm:spPr/>
      <dgm:t>
        <a:bodyPr/>
        <a:lstStyle/>
        <a:p>
          <a:r>
            <a:rPr lang="es-ES" sz="1400" b="1" i="0">
              <a:solidFill>
                <a:schemeClr val="tx1"/>
              </a:solidFill>
              <a:latin typeface="Montserrat" panose="00000500000000000000" pitchFamily="2" charset="0"/>
              <a:cs typeface="Calibri Light" panose="020F0302020204030204" pitchFamily="34" charset="0"/>
            </a:rPr>
            <a:t>Tercero, por disposición legal o mandato judicial </a:t>
          </a:r>
          <a:endParaRPr lang="es-ES" sz="1400" b="1" i="0" dirty="0">
            <a:solidFill>
              <a:schemeClr val="tx1"/>
            </a:solidFill>
            <a:latin typeface="Montserrat" panose="00000500000000000000" pitchFamily="2" charset="0"/>
            <a:cs typeface="Calibri Light" panose="020F0302020204030204" pitchFamily="34" charset="0"/>
          </a:endParaRPr>
        </a:p>
      </dgm:t>
    </dgm:pt>
    <dgm:pt modelId="{160F31F8-7ECC-42BC-B1C8-C2B3FBEA2E31}" type="parTrans" cxnId="{BAF25805-363B-4B02-9C51-E48156338BB3}">
      <dgm:prSet/>
      <dgm:spPr/>
      <dgm:t>
        <a:bodyPr/>
        <a:lstStyle/>
        <a:p>
          <a:endParaRPr lang="es-ES" sz="1400" b="1" i="0">
            <a:solidFill>
              <a:schemeClr val="tx1"/>
            </a:solidFill>
            <a:latin typeface="Montserrat" panose="00000500000000000000" pitchFamily="2" charset="0"/>
            <a:cs typeface="Calibri Light" panose="020F0302020204030204" pitchFamily="34" charset="0"/>
          </a:endParaRPr>
        </a:p>
      </dgm:t>
    </dgm:pt>
    <dgm:pt modelId="{C7D8E326-EFB3-4A3E-889F-AE6A83836108}" type="sibTrans" cxnId="{BAF25805-363B-4B02-9C51-E48156338BB3}">
      <dgm:prSet/>
      <dgm:spPr/>
      <dgm:t>
        <a:bodyPr/>
        <a:lstStyle/>
        <a:p>
          <a:endParaRPr lang="es-ES" sz="1400" b="1" i="0">
            <a:solidFill>
              <a:schemeClr val="tx1"/>
            </a:solidFill>
            <a:latin typeface="Montserrat" panose="00000500000000000000" pitchFamily="2" charset="0"/>
            <a:cs typeface="Calibri Light" panose="020F0302020204030204" pitchFamily="34" charset="0"/>
          </a:endParaRPr>
        </a:p>
      </dgm:t>
    </dgm:pt>
    <dgm:pt modelId="{348BD9C4-A947-40A1-9A2C-D7776E6F06F1}">
      <dgm:prSet phldrT="[Texto]" custT="1"/>
      <dgm:spPr/>
      <dgm:t>
        <a:bodyPr/>
        <a:lstStyle/>
        <a:p>
          <a:r>
            <a:rPr lang="es-ES" sz="1400" b="1" i="0" dirty="0">
              <a:solidFill>
                <a:schemeClr val="tx1"/>
              </a:solidFill>
              <a:latin typeface="Montserrat" panose="00000500000000000000" pitchFamily="2" charset="0"/>
              <a:cs typeface="Calibri Light" panose="020F0302020204030204" pitchFamily="34" charset="0"/>
            </a:rPr>
            <a:t>Reglas de la legislación civil</a:t>
          </a:r>
        </a:p>
      </dgm:t>
    </dgm:pt>
    <dgm:pt modelId="{661AF596-17EF-4A87-A2FD-55593732A77E}" type="parTrans" cxnId="{4B4B022F-E7CE-4370-BC5D-F3BAFBA893DE}">
      <dgm:prSet/>
      <dgm:spPr/>
      <dgm:t>
        <a:bodyPr/>
        <a:lstStyle/>
        <a:p>
          <a:endParaRPr lang="es-ES" sz="1400" b="1" i="0">
            <a:solidFill>
              <a:schemeClr val="tx1"/>
            </a:solidFill>
            <a:latin typeface="Montserrat" panose="00000500000000000000" pitchFamily="2" charset="0"/>
            <a:cs typeface="Calibri Light" panose="020F0302020204030204" pitchFamily="34" charset="0"/>
          </a:endParaRPr>
        </a:p>
      </dgm:t>
    </dgm:pt>
    <dgm:pt modelId="{5AE1E4EE-8A79-449D-A58C-32FACCDDC462}" type="sibTrans" cxnId="{4B4B022F-E7CE-4370-BC5D-F3BAFBA893DE}">
      <dgm:prSet/>
      <dgm:spPr/>
      <dgm:t>
        <a:bodyPr/>
        <a:lstStyle/>
        <a:p>
          <a:endParaRPr lang="es-ES" sz="1400" b="1" i="0">
            <a:solidFill>
              <a:schemeClr val="tx1"/>
            </a:solidFill>
            <a:latin typeface="Montserrat" panose="00000500000000000000" pitchFamily="2" charset="0"/>
            <a:cs typeface="Calibri Light" panose="020F0302020204030204" pitchFamily="34" charset="0"/>
          </a:endParaRPr>
        </a:p>
      </dgm:t>
    </dgm:pt>
    <dgm:pt modelId="{B15C3FC4-9533-43A0-B494-7BD4244A8634}">
      <dgm:prSet phldrT="[Texto]" custT="1"/>
      <dgm:spPr/>
      <dgm:t>
        <a:bodyPr/>
        <a:lstStyle/>
        <a:p>
          <a:r>
            <a:rPr lang="es-ES" sz="1400" b="1" i="0" dirty="0">
              <a:solidFill>
                <a:schemeClr val="tx1"/>
              </a:solidFill>
              <a:latin typeface="Montserrat" panose="00000500000000000000" pitchFamily="2" charset="0"/>
              <a:cs typeface="Calibri Light" panose="020F0302020204030204" pitchFamily="34" charset="0"/>
            </a:rPr>
            <a:t>Acreditar interés jurídico y que haya documento fehaciente </a:t>
          </a:r>
        </a:p>
      </dgm:t>
    </dgm:pt>
    <dgm:pt modelId="{87882292-4781-4396-A528-F71ADB415893}" type="parTrans" cxnId="{3006EFAF-5260-45CE-B78C-B09BEE43BD99}">
      <dgm:prSet/>
      <dgm:spPr/>
      <dgm:t>
        <a:bodyPr/>
        <a:lstStyle/>
        <a:p>
          <a:endParaRPr lang="es-ES" sz="1400" b="1" i="0">
            <a:solidFill>
              <a:schemeClr val="tx1"/>
            </a:solidFill>
            <a:latin typeface="Montserrat" panose="00000500000000000000" pitchFamily="2" charset="0"/>
            <a:cs typeface="Calibri Light" panose="020F0302020204030204" pitchFamily="34" charset="0"/>
          </a:endParaRPr>
        </a:p>
      </dgm:t>
    </dgm:pt>
    <dgm:pt modelId="{BB013999-EC14-4CDC-9BE0-0AAFC0D8A3ED}" type="sibTrans" cxnId="{3006EFAF-5260-45CE-B78C-B09BEE43BD99}">
      <dgm:prSet/>
      <dgm:spPr/>
      <dgm:t>
        <a:bodyPr/>
        <a:lstStyle/>
        <a:p>
          <a:endParaRPr lang="es-ES" sz="1400" b="1" i="0">
            <a:solidFill>
              <a:schemeClr val="tx1"/>
            </a:solidFill>
            <a:latin typeface="Montserrat" panose="00000500000000000000" pitchFamily="2" charset="0"/>
            <a:cs typeface="Calibri Light" panose="020F0302020204030204" pitchFamily="34" charset="0"/>
          </a:endParaRPr>
        </a:p>
      </dgm:t>
    </dgm:pt>
    <dgm:pt modelId="{4D0D473C-16B9-4A8E-B228-A2E7F9FE9EA2}" type="asst">
      <dgm:prSet phldrT="[Texto]" custT="1"/>
      <dgm:spPr/>
      <dgm:t>
        <a:bodyPr/>
        <a:lstStyle/>
        <a:p>
          <a:r>
            <a:rPr lang="es-ES" sz="1400" b="1" i="0" dirty="0">
              <a:solidFill>
                <a:schemeClr val="tx1"/>
              </a:solidFill>
              <a:latin typeface="Montserrat" panose="00000500000000000000" pitchFamily="2" charset="0"/>
              <a:cs typeface="Calibri Light" panose="020F0302020204030204" pitchFamily="34" charset="0"/>
            </a:rPr>
            <a:t>Excepciones</a:t>
          </a:r>
        </a:p>
      </dgm:t>
    </dgm:pt>
    <dgm:pt modelId="{164E28ED-641F-4372-A35D-DA3D020581ED}" type="parTrans" cxnId="{A2FBF9A6-56B5-492C-B326-092A8BF342EC}">
      <dgm:prSet/>
      <dgm:spPr/>
      <dgm:t>
        <a:bodyPr/>
        <a:lstStyle/>
        <a:p>
          <a:endParaRPr lang="es-ES" sz="1400" b="1" i="0">
            <a:solidFill>
              <a:schemeClr val="tx1"/>
            </a:solidFill>
            <a:latin typeface="Montserrat" panose="00000500000000000000" pitchFamily="2" charset="0"/>
            <a:cs typeface="Calibri Light" panose="020F0302020204030204" pitchFamily="34" charset="0"/>
          </a:endParaRPr>
        </a:p>
      </dgm:t>
    </dgm:pt>
    <dgm:pt modelId="{0EE6012E-8C58-444B-B039-DFB69528E928}" type="sibTrans" cxnId="{A2FBF9A6-56B5-492C-B326-092A8BF342EC}">
      <dgm:prSet/>
      <dgm:spPr/>
      <dgm:t>
        <a:bodyPr/>
        <a:lstStyle/>
        <a:p>
          <a:endParaRPr lang="es-ES" sz="1400" b="1" i="0">
            <a:solidFill>
              <a:schemeClr val="tx1"/>
            </a:solidFill>
            <a:latin typeface="Montserrat" panose="00000500000000000000" pitchFamily="2" charset="0"/>
            <a:cs typeface="Calibri Light" panose="020F0302020204030204" pitchFamily="34" charset="0"/>
          </a:endParaRPr>
        </a:p>
      </dgm:t>
    </dgm:pt>
    <dgm:pt modelId="{588FAABB-BB35-49CC-BF0E-1A4D5B0F29E5}" type="pres">
      <dgm:prSet presAssocID="{217434B6-3F5D-4C8D-94AB-85740F7B0FC2}" presName="hierChild1" presStyleCnt="0">
        <dgm:presLayoutVars>
          <dgm:orgChart val="1"/>
          <dgm:chPref val="1"/>
          <dgm:dir/>
          <dgm:animOne val="branch"/>
          <dgm:animLvl val="lvl"/>
          <dgm:resizeHandles/>
        </dgm:presLayoutVars>
      </dgm:prSet>
      <dgm:spPr/>
    </dgm:pt>
    <dgm:pt modelId="{96DEC50B-892E-4B4B-86BA-8FBCF4E71293}" type="pres">
      <dgm:prSet presAssocID="{1EFBA022-FB10-4D35-B858-7417CA6C0C61}" presName="hierRoot1" presStyleCnt="0">
        <dgm:presLayoutVars>
          <dgm:hierBranch val="init"/>
        </dgm:presLayoutVars>
      </dgm:prSet>
      <dgm:spPr/>
    </dgm:pt>
    <dgm:pt modelId="{04131E62-7EC7-48E0-9A20-B6C28B233042}" type="pres">
      <dgm:prSet presAssocID="{1EFBA022-FB10-4D35-B858-7417CA6C0C61}" presName="rootComposite1" presStyleCnt="0"/>
      <dgm:spPr/>
    </dgm:pt>
    <dgm:pt modelId="{9B8FB128-A654-4B72-BD81-2EF6B1424C97}" type="pres">
      <dgm:prSet presAssocID="{1EFBA022-FB10-4D35-B858-7417CA6C0C61}" presName="rootText1" presStyleLbl="node0" presStyleIdx="0" presStyleCnt="1" custScaleX="148730">
        <dgm:presLayoutVars>
          <dgm:chPref val="3"/>
        </dgm:presLayoutVars>
      </dgm:prSet>
      <dgm:spPr/>
    </dgm:pt>
    <dgm:pt modelId="{E8CDD523-EF75-4B63-9724-A758AC8A4342}" type="pres">
      <dgm:prSet presAssocID="{1EFBA022-FB10-4D35-B858-7417CA6C0C61}" presName="rootConnector1" presStyleLbl="asst0" presStyleIdx="0" presStyleCnt="1"/>
      <dgm:spPr/>
    </dgm:pt>
    <dgm:pt modelId="{16D0014D-83FF-4FE9-86AE-0EFE792ED56F}" type="pres">
      <dgm:prSet presAssocID="{1EFBA022-FB10-4D35-B858-7417CA6C0C61}" presName="hierChild2" presStyleCnt="0"/>
      <dgm:spPr/>
    </dgm:pt>
    <dgm:pt modelId="{B4B0893D-28FC-4C8A-A74F-08BB8158723F}" type="pres">
      <dgm:prSet presAssocID="{381650E6-78DE-459D-84D7-9E4E6006078D}" presName="Name37" presStyleLbl="parChTrans1D2" presStyleIdx="0" presStyleCnt="4"/>
      <dgm:spPr/>
    </dgm:pt>
    <dgm:pt modelId="{C68A141E-3F03-465B-8723-196355C251A9}" type="pres">
      <dgm:prSet presAssocID="{397BA0F9-FA26-49AD-B295-35D00E442CF2}" presName="hierRoot2" presStyleCnt="0">
        <dgm:presLayoutVars>
          <dgm:hierBranch val="init"/>
        </dgm:presLayoutVars>
      </dgm:prSet>
      <dgm:spPr/>
    </dgm:pt>
    <dgm:pt modelId="{D889E8AD-36DC-4B2A-80CA-12AA7D8D4199}" type="pres">
      <dgm:prSet presAssocID="{397BA0F9-FA26-49AD-B295-35D00E442CF2}" presName="rootComposite" presStyleCnt="0"/>
      <dgm:spPr/>
    </dgm:pt>
    <dgm:pt modelId="{BA24C6BF-96B7-4AE2-B6A1-97D6AFD3DEC7}" type="pres">
      <dgm:prSet presAssocID="{397BA0F9-FA26-49AD-B295-35D00E442CF2}" presName="rootText" presStyleLbl="node2" presStyleIdx="0" presStyleCnt="3" custScaleX="103138" custScaleY="108328" custLinFactNeighborX="-49198">
        <dgm:presLayoutVars>
          <dgm:chPref val="3"/>
        </dgm:presLayoutVars>
      </dgm:prSet>
      <dgm:spPr/>
    </dgm:pt>
    <dgm:pt modelId="{205D38CD-DC6C-4B98-9266-C5A7D4310EEE}" type="pres">
      <dgm:prSet presAssocID="{397BA0F9-FA26-49AD-B295-35D00E442CF2}" presName="rootConnector" presStyleLbl="node2" presStyleIdx="0" presStyleCnt="3"/>
      <dgm:spPr/>
    </dgm:pt>
    <dgm:pt modelId="{D0696406-D88B-4D0B-97E5-D4C92ADC8606}" type="pres">
      <dgm:prSet presAssocID="{397BA0F9-FA26-49AD-B295-35D00E442CF2}" presName="hierChild4" presStyleCnt="0"/>
      <dgm:spPr/>
    </dgm:pt>
    <dgm:pt modelId="{A938E8C1-D789-44F9-B708-DA918D3BE99B}" type="pres">
      <dgm:prSet presAssocID="{661AF596-17EF-4A87-A2FD-55593732A77E}" presName="Name37" presStyleLbl="parChTrans1D3" presStyleIdx="0" presStyleCnt="2"/>
      <dgm:spPr/>
    </dgm:pt>
    <dgm:pt modelId="{21EDB25D-0B5F-40AF-BBEE-663D02E8B412}" type="pres">
      <dgm:prSet presAssocID="{348BD9C4-A947-40A1-9A2C-D7776E6F06F1}" presName="hierRoot2" presStyleCnt="0">
        <dgm:presLayoutVars>
          <dgm:hierBranch val="init"/>
        </dgm:presLayoutVars>
      </dgm:prSet>
      <dgm:spPr/>
    </dgm:pt>
    <dgm:pt modelId="{D41D1680-6283-4CBD-A241-7EE0DC4BFBBF}" type="pres">
      <dgm:prSet presAssocID="{348BD9C4-A947-40A1-9A2C-D7776E6F06F1}" presName="rootComposite" presStyleCnt="0"/>
      <dgm:spPr/>
    </dgm:pt>
    <dgm:pt modelId="{3FA42929-3C2F-4834-A903-E7C72A8DA36D}" type="pres">
      <dgm:prSet presAssocID="{348BD9C4-A947-40A1-9A2C-D7776E6F06F1}" presName="rootText" presStyleLbl="node3" presStyleIdx="0" presStyleCnt="2" custScaleX="135608" custScaleY="97658" custLinFactNeighborX="-34139" custLinFactNeighborY="-2754">
        <dgm:presLayoutVars>
          <dgm:chPref val="3"/>
        </dgm:presLayoutVars>
      </dgm:prSet>
      <dgm:spPr/>
    </dgm:pt>
    <dgm:pt modelId="{C10E55A0-9F9D-48AF-B9C8-C70612F8DCD2}" type="pres">
      <dgm:prSet presAssocID="{348BD9C4-A947-40A1-9A2C-D7776E6F06F1}" presName="rootConnector" presStyleLbl="node3" presStyleIdx="0" presStyleCnt="2"/>
      <dgm:spPr/>
    </dgm:pt>
    <dgm:pt modelId="{71226EC1-6A1E-4CBD-B0CE-C2BAA19BBC1C}" type="pres">
      <dgm:prSet presAssocID="{348BD9C4-A947-40A1-9A2C-D7776E6F06F1}" presName="hierChild4" presStyleCnt="0"/>
      <dgm:spPr/>
    </dgm:pt>
    <dgm:pt modelId="{A531DDAF-51BD-4F2F-898B-3B4807ACDB7E}" type="pres">
      <dgm:prSet presAssocID="{348BD9C4-A947-40A1-9A2C-D7776E6F06F1}" presName="hierChild5" presStyleCnt="0"/>
      <dgm:spPr/>
    </dgm:pt>
    <dgm:pt modelId="{F883AC1E-2A86-4C04-8110-DD22B30C71D4}" type="pres">
      <dgm:prSet presAssocID="{397BA0F9-FA26-49AD-B295-35D00E442CF2}" presName="hierChild5" presStyleCnt="0"/>
      <dgm:spPr/>
    </dgm:pt>
    <dgm:pt modelId="{F3EB597C-7248-4849-A20B-FAA44EE67F50}" type="pres">
      <dgm:prSet presAssocID="{6E2A0E42-85E8-4646-A2FC-F3D56CC9DA0A}" presName="Name37" presStyleLbl="parChTrans1D2" presStyleIdx="1" presStyleCnt="4"/>
      <dgm:spPr/>
    </dgm:pt>
    <dgm:pt modelId="{C8A34EE6-6619-435D-9C82-5463F5E62AF9}" type="pres">
      <dgm:prSet presAssocID="{7E1FCE00-E77B-4D97-9AE5-19BE756A55FD}" presName="hierRoot2" presStyleCnt="0">
        <dgm:presLayoutVars>
          <dgm:hierBranch val="init"/>
        </dgm:presLayoutVars>
      </dgm:prSet>
      <dgm:spPr/>
    </dgm:pt>
    <dgm:pt modelId="{D892923B-A0E4-4031-9CD2-865FD1C5F3FD}" type="pres">
      <dgm:prSet presAssocID="{7E1FCE00-E77B-4D97-9AE5-19BE756A55FD}" presName="rootComposite" presStyleCnt="0"/>
      <dgm:spPr/>
    </dgm:pt>
    <dgm:pt modelId="{177BAD03-39C6-41F0-85A3-DDE3A3E61C67}" type="pres">
      <dgm:prSet presAssocID="{7E1FCE00-E77B-4D97-9AE5-19BE756A55FD}" presName="rootText" presStyleLbl="node2" presStyleIdx="1" presStyleCnt="3" custLinFactNeighborX="1376">
        <dgm:presLayoutVars>
          <dgm:chPref val="3"/>
        </dgm:presLayoutVars>
      </dgm:prSet>
      <dgm:spPr/>
    </dgm:pt>
    <dgm:pt modelId="{B4671857-6B5A-4BD9-942F-3A7C579E689C}" type="pres">
      <dgm:prSet presAssocID="{7E1FCE00-E77B-4D97-9AE5-19BE756A55FD}" presName="rootConnector" presStyleLbl="node2" presStyleIdx="1" presStyleCnt="3"/>
      <dgm:spPr/>
    </dgm:pt>
    <dgm:pt modelId="{3EA1021D-0A32-4376-BF66-BA935D418028}" type="pres">
      <dgm:prSet presAssocID="{7E1FCE00-E77B-4D97-9AE5-19BE756A55FD}" presName="hierChild4" presStyleCnt="0"/>
      <dgm:spPr/>
    </dgm:pt>
    <dgm:pt modelId="{1A178DD0-3610-4C5F-9EFE-F5717FFE32E6}" type="pres">
      <dgm:prSet presAssocID="{87882292-4781-4396-A528-F71ADB415893}" presName="Name37" presStyleLbl="parChTrans1D3" presStyleIdx="1" presStyleCnt="2"/>
      <dgm:spPr/>
    </dgm:pt>
    <dgm:pt modelId="{C3366D86-AD36-4979-AA07-7F1A67E39307}" type="pres">
      <dgm:prSet presAssocID="{B15C3FC4-9533-43A0-B494-7BD4244A8634}" presName="hierRoot2" presStyleCnt="0">
        <dgm:presLayoutVars>
          <dgm:hierBranch val="init"/>
        </dgm:presLayoutVars>
      </dgm:prSet>
      <dgm:spPr/>
    </dgm:pt>
    <dgm:pt modelId="{E14E0C81-6961-43F7-8B2C-155FFBA07F99}" type="pres">
      <dgm:prSet presAssocID="{B15C3FC4-9533-43A0-B494-7BD4244A8634}" presName="rootComposite" presStyleCnt="0"/>
      <dgm:spPr/>
    </dgm:pt>
    <dgm:pt modelId="{9A10B4C1-6709-4126-9372-DD7C0F8EEDDE}" type="pres">
      <dgm:prSet presAssocID="{B15C3FC4-9533-43A0-B494-7BD4244A8634}" presName="rootText" presStyleLbl="node3" presStyleIdx="1" presStyleCnt="2" custScaleX="151074">
        <dgm:presLayoutVars>
          <dgm:chPref val="3"/>
        </dgm:presLayoutVars>
      </dgm:prSet>
      <dgm:spPr/>
    </dgm:pt>
    <dgm:pt modelId="{1077DC65-25D3-481F-84C0-70304C41E7AD}" type="pres">
      <dgm:prSet presAssocID="{B15C3FC4-9533-43A0-B494-7BD4244A8634}" presName="rootConnector" presStyleLbl="node3" presStyleIdx="1" presStyleCnt="2"/>
      <dgm:spPr/>
    </dgm:pt>
    <dgm:pt modelId="{DA9191C7-3050-4333-B28B-7FCB0DF1B731}" type="pres">
      <dgm:prSet presAssocID="{B15C3FC4-9533-43A0-B494-7BD4244A8634}" presName="hierChild4" presStyleCnt="0"/>
      <dgm:spPr/>
    </dgm:pt>
    <dgm:pt modelId="{85CB245A-C302-49C7-A166-5518C3E38D32}" type="pres">
      <dgm:prSet presAssocID="{B15C3FC4-9533-43A0-B494-7BD4244A8634}" presName="hierChild5" presStyleCnt="0"/>
      <dgm:spPr/>
    </dgm:pt>
    <dgm:pt modelId="{D729ED25-36F2-45EF-8853-60EB2110F037}" type="pres">
      <dgm:prSet presAssocID="{7E1FCE00-E77B-4D97-9AE5-19BE756A55FD}" presName="hierChild5" presStyleCnt="0"/>
      <dgm:spPr/>
    </dgm:pt>
    <dgm:pt modelId="{66E74BCD-30AA-47D5-B104-3A9826CDD28E}" type="pres">
      <dgm:prSet presAssocID="{160F31F8-7ECC-42BC-B1C8-C2B3FBEA2E31}" presName="Name37" presStyleLbl="parChTrans1D2" presStyleIdx="2" presStyleCnt="4"/>
      <dgm:spPr/>
    </dgm:pt>
    <dgm:pt modelId="{7F440F6B-85F6-496B-9FC6-A7D8B6E6D448}" type="pres">
      <dgm:prSet presAssocID="{7143CE93-0D38-424A-B056-0892167A4E47}" presName="hierRoot2" presStyleCnt="0">
        <dgm:presLayoutVars>
          <dgm:hierBranch val="init"/>
        </dgm:presLayoutVars>
      </dgm:prSet>
      <dgm:spPr/>
    </dgm:pt>
    <dgm:pt modelId="{1634C07D-3561-4A2F-989F-92BB70B538BD}" type="pres">
      <dgm:prSet presAssocID="{7143CE93-0D38-424A-B056-0892167A4E47}" presName="rootComposite" presStyleCnt="0"/>
      <dgm:spPr/>
    </dgm:pt>
    <dgm:pt modelId="{04997B4A-6FCB-4E2E-8E7F-6715958688E7}" type="pres">
      <dgm:prSet presAssocID="{7143CE93-0D38-424A-B056-0892167A4E47}" presName="rootText" presStyleLbl="node2" presStyleIdx="2" presStyleCnt="3" custLinFactNeighborX="60594">
        <dgm:presLayoutVars>
          <dgm:chPref val="3"/>
        </dgm:presLayoutVars>
      </dgm:prSet>
      <dgm:spPr/>
    </dgm:pt>
    <dgm:pt modelId="{9E3B19A2-86D8-43BF-87D9-5DC683944D8E}" type="pres">
      <dgm:prSet presAssocID="{7143CE93-0D38-424A-B056-0892167A4E47}" presName="rootConnector" presStyleLbl="node2" presStyleIdx="2" presStyleCnt="3"/>
      <dgm:spPr/>
    </dgm:pt>
    <dgm:pt modelId="{709ED01F-0552-49BE-854F-13508F71B269}" type="pres">
      <dgm:prSet presAssocID="{7143CE93-0D38-424A-B056-0892167A4E47}" presName="hierChild4" presStyleCnt="0"/>
      <dgm:spPr/>
    </dgm:pt>
    <dgm:pt modelId="{A4B15269-2B35-40D0-AB4B-0228ADE8E7AB}" type="pres">
      <dgm:prSet presAssocID="{7143CE93-0D38-424A-B056-0892167A4E47}" presName="hierChild5" presStyleCnt="0"/>
      <dgm:spPr/>
    </dgm:pt>
    <dgm:pt modelId="{AF4D303B-E243-4097-834E-ED088662144D}" type="pres">
      <dgm:prSet presAssocID="{1EFBA022-FB10-4D35-B858-7417CA6C0C61}" presName="hierChild3" presStyleCnt="0"/>
      <dgm:spPr/>
    </dgm:pt>
    <dgm:pt modelId="{64A59A10-851F-4F71-A171-44B3B886F3FA}" type="pres">
      <dgm:prSet presAssocID="{164E28ED-641F-4372-A35D-DA3D020581ED}" presName="Name111" presStyleLbl="parChTrans1D2" presStyleIdx="3" presStyleCnt="4"/>
      <dgm:spPr/>
    </dgm:pt>
    <dgm:pt modelId="{2EFDC903-CCA4-446E-BD67-CFA556E14F49}" type="pres">
      <dgm:prSet presAssocID="{4D0D473C-16B9-4A8E-B228-A2E7F9FE9EA2}" presName="hierRoot3" presStyleCnt="0">
        <dgm:presLayoutVars>
          <dgm:hierBranch val="init"/>
        </dgm:presLayoutVars>
      </dgm:prSet>
      <dgm:spPr/>
    </dgm:pt>
    <dgm:pt modelId="{A756CE5A-F1BF-4050-95A0-C93566C0A19C}" type="pres">
      <dgm:prSet presAssocID="{4D0D473C-16B9-4A8E-B228-A2E7F9FE9EA2}" presName="rootComposite3" presStyleCnt="0"/>
      <dgm:spPr/>
    </dgm:pt>
    <dgm:pt modelId="{27ABF560-902B-40CD-A33B-8F4BB84EBF81}" type="pres">
      <dgm:prSet presAssocID="{4D0D473C-16B9-4A8E-B228-A2E7F9FE9EA2}" presName="rootText3" presStyleLbl="asst0" presStyleIdx="0" presStyleCnt="1" custScaleY="108605" custLinFactNeighborX="60235">
        <dgm:presLayoutVars>
          <dgm:chPref val="3"/>
        </dgm:presLayoutVars>
      </dgm:prSet>
      <dgm:spPr/>
    </dgm:pt>
    <dgm:pt modelId="{4EE96F09-4EA9-4EFC-803E-2B7232E399DF}" type="pres">
      <dgm:prSet presAssocID="{4D0D473C-16B9-4A8E-B228-A2E7F9FE9EA2}" presName="rootConnector3" presStyleLbl="asst0" presStyleIdx="0" presStyleCnt="1"/>
      <dgm:spPr/>
    </dgm:pt>
    <dgm:pt modelId="{F68E1D7E-2534-429A-BF25-9F2A18CDE7CB}" type="pres">
      <dgm:prSet presAssocID="{4D0D473C-16B9-4A8E-B228-A2E7F9FE9EA2}" presName="hierChild6" presStyleCnt="0"/>
      <dgm:spPr/>
    </dgm:pt>
    <dgm:pt modelId="{A26BA57C-FE08-4F9A-A6BE-D8EE8E2D7EA7}" type="pres">
      <dgm:prSet presAssocID="{4D0D473C-16B9-4A8E-B228-A2E7F9FE9EA2}" presName="hierChild7" presStyleCnt="0"/>
      <dgm:spPr/>
    </dgm:pt>
  </dgm:ptLst>
  <dgm:cxnLst>
    <dgm:cxn modelId="{BAF25805-363B-4B02-9C51-E48156338BB3}" srcId="{1EFBA022-FB10-4D35-B858-7417CA6C0C61}" destId="{7143CE93-0D38-424A-B056-0892167A4E47}" srcOrd="3" destOrd="0" parTransId="{160F31F8-7ECC-42BC-B1C8-C2B3FBEA2E31}" sibTransId="{C7D8E326-EFB3-4A3E-889F-AE6A83836108}"/>
    <dgm:cxn modelId="{0E25FF12-B61F-4D98-AA33-E1B78ED55576}" type="presOf" srcId="{B15C3FC4-9533-43A0-B494-7BD4244A8634}" destId="{9A10B4C1-6709-4126-9372-DD7C0F8EEDDE}" srcOrd="0" destOrd="0" presId="urn:microsoft.com/office/officeart/2005/8/layout/orgChart1"/>
    <dgm:cxn modelId="{16020E13-2EE7-4494-B59D-EEE5F9805296}" type="presOf" srcId="{6E2A0E42-85E8-4646-A2FC-F3D56CC9DA0A}" destId="{F3EB597C-7248-4849-A20B-FAA44EE67F50}" srcOrd="0" destOrd="0" presId="urn:microsoft.com/office/officeart/2005/8/layout/orgChart1"/>
    <dgm:cxn modelId="{54331116-E026-49CE-B7FB-6F868C8BF57A}" type="presOf" srcId="{217434B6-3F5D-4C8D-94AB-85740F7B0FC2}" destId="{588FAABB-BB35-49CC-BF0E-1A4D5B0F29E5}" srcOrd="0" destOrd="0" presId="urn:microsoft.com/office/officeart/2005/8/layout/orgChart1"/>
    <dgm:cxn modelId="{98CB9D18-9390-4B45-B35E-4BF1B0F3B655}" type="presOf" srcId="{381650E6-78DE-459D-84D7-9E4E6006078D}" destId="{B4B0893D-28FC-4C8A-A74F-08BB8158723F}" srcOrd="0" destOrd="0" presId="urn:microsoft.com/office/officeart/2005/8/layout/orgChart1"/>
    <dgm:cxn modelId="{91DB6525-3E90-45D6-A4CE-97D5190E6B31}" type="presOf" srcId="{348BD9C4-A947-40A1-9A2C-D7776E6F06F1}" destId="{C10E55A0-9F9D-48AF-B9C8-C70612F8DCD2}" srcOrd="1" destOrd="0" presId="urn:microsoft.com/office/officeart/2005/8/layout/orgChart1"/>
    <dgm:cxn modelId="{4B4B022F-E7CE-4370-BC5D-F3BAFBA893DE}" srcId="{397BA0F9-FA26-49AD-B295-35D00E442CF2}" destId="{348BD9C4-A947-40A1-9A2C-D7776E6F06F1}" srcOrd="0" destOrd="0" parTransId="{661AF596-17EF-4A87-A2FD-55593732A77E}" sibTransId="{5AE1E4EE-8A79-449D-A58C-32FACCDDC462}"/>
    <dgm:cxn modelId="{321FF830-1908-4C78-A848-AC2571A7A349}" type="presOf" srcId="{7143CE93-0D38-424A-B056-0892167A4E47}" destId="{04997B4A-6FCB-4E2E-8E7F-6715958688E7}" srcOrd="0" destOrd="0" presId="urn:microsoft.com/office/officeart/2005/8/layout/orgChart1"/>
    <dgm:cxn modelId="{BBEBB534-FB2B-4294-965D-59414B0B3655}" type="presOf" srcId="{7E1FCE00-E77B-4D97-9AE5-19BE756A55FD}" destId="{B4671857-6B5A-4BD9-942F-3A7C579E689C}" srcOrd="1" destOrd="0" presId="urn:microsoft.com/office/officeart/2005/8/layout/orgChart1"/>
    <dgm:cxn modelId="{CEB6013C-CFA9-4C40-8FE5-7BD7239E65F8}" type="presOf" srcId="{87882292-4781-4396-A528-F71ADB415893}" destId="{1A178DD0-3610-4C5F-9EFE-F5717FFE32E6}" srcOrd="0" destOrd="0" presId="urn:microsoft.com/office/officeart/2005/8/layout/orgChart1"/>
    <dgm:cxn modelId="{E040DF5F-5326-4AAD-A6CB-55C39ED15E6C}" type="presOf" srcId="{397BA0F9-FA26-49AD-B295-35D00E442CF2}" destId="{205D38CD-DC6C-4B98-9266-C5A7D4310EEE}" srcOrd="1" destOrd="0" presId="urn:microsoft.com/office/officeart/2005/8/layout/orgChart1"/>
    <dgm:cxn modelId="{8452DF61-6C65-4D11-9CFD-D3040736B88F}" type="presOf" srcId="{7143CE93-0D38-424A-B056-0892167A4E47}" destId="{9E3B19A2-86D8-43BF-87D9-5DC683944D8E}" srcOrd="1" destOrd="0" presId="urn:microsoft.com/office/officeart/2005/8/layout/orgChart1"/>
    <dgm:cxn modelId="{CFA4CA42-5D8D-440D-A727-3F3E871B7D14}" type="presOf" srcId="{B15C3FC4-9533-43A0-B494-7BD4244A8634}" destId="{1077DC65-25D3-481F-84C0-70304C41E7AD}" srcOrd="1" destOrd="0" presId="urn:microsoft.com/office/officeart/2005/8/layout/orgChart1"/>
    <dgm:cxn modelId="{DC626D6A-CB2C-45C5-89AE-1781B045B11F}" type="presOf" srcId="{397BA0F9-FA26-49AD-B295-35D00E442CF2}" destId="{BA24C6BF-96B7-4AE2-B6A1-97D6AFD3DEC7}" srcOrd="0" destOrd="0" presId="urn:microsoft.com/office/officeart/2005/8/layout/orgChart1"/>
    <dgm:cxn modelId="{1B8F016B-F57B-4C6B-94FF-778F9296004B}" type="presOf" srcId="{1EFBA022-FB10-4D35-B858-7417CA6C0C61}" destId="{9B8FB128-A654-4B72-BD81-2EF6B1424C97}" srcOrd="0" destOrd="0" presId="urn:microsoft.com/office/officeart/2005/8/layout/orgChart1"/>
    <dgm:cxn modelId="{18F2C352-3EFE-4D36-9D22-146B07774C18}" type="presOf" srcId="{160F31F8-7ECC-42BC-B1C8-C2B3FBEA2E31}" destId="{66E74BCD-30AA-47D5-B104-3A9826CDD28E}" srcOrd="0" destOrd="0" presId="urn:microsoft.com/office/officeart/2005/8/layout/orgChart1"/>
    <dgm:cxn modelId="{609F995A-34CA-47BD-AAD9-9504AD77CA33}" type="presOf" srcId="{661AF596-17EF-4A87-A2FD-55593732A77E}" destId="{A938E8C1-D789-44F9-B708-DA918D3BE99B}" srcOrd="0" destOrd="0" presId="urn:microsoft.com/office/officeart/2005/8/layout/orgChart1"/>
    <dgm:cxn modelId="{3765247B-BC41-44C3-93F6-E8EDD30A2C6E}" type="presOf" srcId="{4D0D473C-16B9-4A8E-B228-A2E7F9FE9EA2}" destId="{4EE96F09-4EA9-4EFC-803E-2B7232E399DF}" srcOrd="1" destOrd="0" presId="urn:microsoft.com/office/officeart/2005/8/layout/orgChart1"/>
    <dgm:cxn modelId="{3621167D-54C4-4D0C-ACB0-7A7729294F1B}" type="presOf" srcId="{348BD9C4-A947-40A1-9A2C-D7776E6F06F1}" destId="{3FA42929-3C2F-4834-A903-E7C72A8DA36D}" srcOrd="0" destOrd="0" presId="urn:microsoft.com/office/officeart/2005/8/layout/orgChart1"/>
    <dgm:cxn modelId="{F65A248E-C116-49FD-BCA9-DA94FFAED229}" type="presOf" srcId="{1EFBA022-FB10-4D35-B858-7417CA6C0C61}" destId="{E8CDD523-EF75-4B63-9724-A758AC8A4342}" srcOrd="1" destOrd="0" presId="urn:microsoft.com/office/officeart/2005/8/layout/orgChart1"/>
    <dgm:cxn modelId="{E4E594A4-DD2B-4AAF-829A-25A9B37C98A9}" srcId="{1EFBA022-FB10-4D35-B858-7417CA6C0C61}" destId="{397BA0F9-FA26-49AD-B295-35D00E442CF2}" srcOrd="1" destOrd="0" parTransId="{381650E6-78DE-459D-84D7-9E4E6006078D}" sibTransId="{EA234879-4B57-493A-B91F-FDF8EA9FF6B1}"/>
    <dgm:cxn modelId="{7DAC71A6-7301-43E1-8640-7745BB5B9505}" type="presOf" srcId="{164E28ED-641F-4372-A35D-DA3D020581ED}" destId="{64A59A10-851F-4F71-A171-44B3B886F3FA}" srcOrd="0" destOrd="0" presId="urn:microsoft.com/office/officeart/2005/8/layout/orgChart1"/>
    <dgm:cxn modelId="{A2FBF9A6-56B5-492C-B326-092A8BF342EC}" srcId="{1EFBA022-FB10-4D35-B858-7417CA6C0C61}" destId="{4D0D473C-16B9-4A8E-B228-A2E7F9FE9EA2}" srcOrd="0" destOrd="0" parTransId="{164E28ED-641F-4372-A35D-DA3D020581ED}" sibTransId="{0EE6012E-8C58-444B-B039-DFB69528E928}"/>
    <dgm:cxn modelId="{3006EFAF-5260-45CE-B78C-B09BEE43BD99}" srcId="{7E1FCE00-E77B-4D97-9AE5-19BE756A55FD}" destId="{B15C3FC4-9533-43A0-B494-7BD4244A8634}" srcOrd="0" destOrd="0" parTransId="{87882292-4781-4396-A528-F71ADB415893}" sibTransId="{BB013999-EC14-4CDC-9BE0-0AAFC0D8A3ED}"/>
    <dgm:cxn modelId="{CF9C78CE-CAC1-4C04-8C4A-8AABA0C1FE7A}" srcId="{1EFBA022-FB10-4D35-B858-7417CA6C0C61}" destId="{7E1FCE00-E77B-4D97-9AE5-19BE756A55FD}" srcOrd="2" destOrd="0" parTransId="{6E2A0E42-85E8-4646-A2FC-F3D56CC9DA0A}" sibTransId="{85A7F39A-190F-43C3-BCA3-1B5F8D58CD06}"/>
    <dgm:cxn modelId="{4636C6D5-DB63-4F98-8DCC-A3B04999FB07}" srcId="{217434B6-3F5D-4C8D-94AB-85740F7B0FC2}" destId="{1EFBA022-FB10-4D35-B858-7417CA6C0C61}" srcOrd="0" destOrd="0" parTransId="{E413AF16-B480-4BFB-AED8-4FEA48388232}" sibTransId="{C7F4C676-E048-4EE1-AC03-F7DF80E66D45}"/>
    <dgm:cxn modelId="{7A09E9F5-9464-4EB7-90E3-1B7DB54C701D}" type="presOf" srcId="{4D0D473C-16B9-4A8E-B228-A2E7F9FE9EA2}" destId="{27ABF560-902B-40CD-A33B-8F4BB84EBF81}" srcOrd="0" destOrd="0" presId="urn:microsoft.com/office/officeart/2005/8/layout/orgChart1"/>
    <dgm:cxn modelId="{9F1319F6-55DF-401A-8A50-BDAC93D4A6FE}" type="presOf" srcId="{7E1FCE00-E77B-4D97-9AE5-19BE756A55FD}" destId="{177BAD03-39C6-41F0-85A3-DDE3A3E61C67}" srcOrd="0" destOrd="0" presId="urn:microsoft.com/office/officeart/2005/8/layout/orgChart1"/>
    <dgm:cxn modelId="{9459967C-71F5-40E4-B637-793BEE2A3761}" type="presParOf" srcId="{588FAABB-BB35-49CC-BF0E-1A4D5B0F29E5}" destId="{96DEC50B-892E-4B4B-86BA-8FBCF4E71293}" srcOrd="0" destOrd="0" presId="urn:microsoft.com/office/officeart/2005/8/layout/orgChart1"/>
    <dgm:cxn modelId="{C456AF6E-1C11-4DA0-B90F-C0943777784F}" type="presParOf" srcId="{96DEC50B-892E-4B4B-86BA-8FBCF4E71293}" destId="{04131E62-7EC7-48E0-9A20-B6C28B233042}" srcOrd="0" destOrd="0" presId="urn:microsoft.com/office/officeart/2005/8/layout/orgChart1"/>
    <dgm:cxn modelId="{7575993D-92B4-4CD6-8E3D-21F38463AAA5}" type="presParOf" srcId="{04131E62-7EC7-48E0-9A20-B6C28B233042}" destId="{9B8FB128-A654-4B72-BD81-2EF6B1424C97}" srcOrd="0" destOrd="0" presId="urn:microsoft.com/office/officeart/2005/8/layout/orgChart1"/>
    <dgm:cxn modelId="{8E16B506-3D5F-43E1-A5DA-708DD71CBCFE}" type="presParOf" srcId="{04131E62-7EC7-48E0-9A20-B6C28B233042}" destId="{E8CDD523-EF75-4B63-9724-A758AC8A4342}" srcOrd="1" destOrd="0" presId="urn:microsoft.com/office/officeart/2005/8/layout/orgChart1"/>
    <dgm:cxn modelId="{3CB97DCE-CFF2-4DCB-9A4C-CBFA80E277DE}" type="presParOf" srcId="{96DEC50B-892E-4B4B-86BA-8FBCF4E71293}" destId="{16D0014D-83FF-4FE9-86AE-0EFE792ED56F}" srcOrd="1" destOrd="0" presId="urn:microsoft.com/office/officeart/2005/8/layout/orgChart1"/>
    <dgm:cxn modelId="{F5CDC62D-61BA-4114-904C-0ECB6A6BA5E5}" type="presParOf" srcId="{16D0014D-83FF-4FE9-86AE-0EFE792ED56F}" destId="{B4B0893D-28FC-4C8A-A74F-08BB8158723F}" srcOrd="0" destOrd="0" presId="urn:microsoft.com/office/officeart/2005/8/layout/orgChart1"/>
    <dgm:cxn modelId="{EDDB9E05-B330-47A1-AD2D-46FAA0EBBC8F}" type="presParOf" srcId="{16D0014D-83FF-4FE9-86AE-0EFE792ED56F}" destId="{C68A141E-3F03-465B-8723-196355C251A9}" srcOrd="1" destOrd="0" presId="urn:microsoft.com/office/officeart/2005/8/layout/orgChart1"/>
    <dgm:cxn modelId="{42581BBD-C9B9-4DF4-90FE-BB9BD35F888C}" type="presParOf" srcId="{C68A141E-3F03-465B-8723-196355C251A9}" destId="{D889E8AD-36DC-4B2A-80CA-12AA7D8D4199}" srcOrd="0" destOrd="0" presId="urn:microsoft.com/office/officeart/2005/8/layout/orgChart1"/>
    <dgm:cxn modelId="{7F6BC40A-BFFC-43B4-A1B6-6B3628A0E56F}" type="presParOf" srcId="{D889E8AD-36DC-4B2A-80CA-12AA7D8D4199}" destId="{BA24C6BF-96B7-4AE2-B6A1-97D6AFD3DEC7}" srcOrd="0" destOrd="0" presId="urn:microsoft.com/office/officeart/2005/8/layout/orgChart1"/>
    <dgm:cxn modelId="{5B34ED0B-B47B-4D31-B9D9-E48F55C27CB2}" type="presParOf" srcId="{D889E8AD-36DC-4B2A-80CA-12AA7D8D4199}" destId="{205D38CD-DC6C-4B98-9266-C5A7D4310EEE}" srcOrd="1" destOrd="0" presId="urn:microsoft.com/office/officeart/2005/8/layout/orgChart1"/>
    <dgm:cxn modelId="{A14B9A35-954C-46D9-916B-DFF54CEA777E}" type="presParOf" srcId="{C68A141E-3F03-465B-8723-196355C251A9}" destId="{D0696406-D88B-4D0B-97E5-D4C92ADC8606}" srcOrd="1" destOrd="0" presId="urn:microsoft.com/office/officeart/2005/8/layout/orgChart1"/>
    <dgm:cxn modelId="{111DFEDA-0507-411A-BA58-756CED3A69F7}" type="presParOf" srcId="{D0696406-D88B-4D0B-97E5-D4C92ADC8606}" destId="{A938E8C1-D789-44F9-B708-DA918D3BE99B}" srcOrd="0" destOrd="0" presId="urn:microsoft.com/office/officeart/2005/8/layout/orgChart1"/>
    <dgm:cxn modelId="{1922223E-9623-4040-B1EF-FEE16399504D}" type="presParOf" srcId="{D0696406-D88B-4D0B-97E5-D4C92ADC8606}" destId="{21EDB25D-0B5F-40AF-BBEE-663D02E8B412}" srcOrd="1" destOrd="0" presId="urn:microsoft.com/office/officeart/2005/8/layout/orgChart1"/>
    <dgm:cxn modelId="{5DF08627-6C95-461E-B33C-B49D5E87AE57}" type="presParOf" srcId="{21EDB25D-0B5F-40AF-BBEE-663D02E8B412}" destId="{D41D1680-6283-4CBD-A241-7EE0DC4BFBBF}" srcOrd="0" destOrd="0" presId="urn:microsoft.com/office/officeart/2005/8/layout/orgChart1"/>
    <dgm:cxn modelId="{93A90A89-5626-4714-9804-64137B5271E4}" type="presParOf" srcId="{D41D1680-6283-4CBD-A241-7EE0DC4BFBBF}" destId="{3FA42929-3C2F-4834-A903-E7C72A8DA36D}" srcOrd="0" destOrd="0" presId="urn:microsoft.com/office/officeart/2005/8/layout/orgChart1"/>
    <dgm:cxn modelId="{5B97F1D5-523A-4A89-8534-00897934F00A}" type="presParOf" srcId="{D41D1680-6283-4CBD-A241-7EE0DC4BFBBF}" destId="{C10E55A0-9F9D-48AF-B9C8-C70612F8DCD2}" srcOrd="1" destOrd="0" presId="urn:microsoft.com/office/officeart/2005/8/layout/orgChart1"/>
    <dgm:cxn modelId="{38698AD0-019C-495C-8F1E-65185F6A7385}" type="presParOf" srcId="{21EDB25D-0B5F-40AF-BBEE-663D02E8B412}" destId="{71226EC1-6A1E-4CBD-B0CE-C2BAA19BBC1C}" srcOrd="1" destOrd="0" presId="urn:microsoft.com/office/officeart/2005/8/layout/orgChart1"/>
    <dgm:cxn modelId="{A577075C-8CDE-414E-83AC-6CEE984D805B}" type="presParOf" srcId="{21EDB25D-0B5F-40AF-BBEE-663D02E8B412}" destId="{A531DDAF-51BD-4F2F-898B-3B4807ACDB7E}" srcOrd="2" destOrd="0" presId="urn:microsoft.com/office/officeart/2005/8/layout/orgChart1"/>
    <dgm:cxn modelId="{415BCD45-E9BA-4873-B5D2-FBBEA738E52B}" type="presParOf" srcId="{C68A141E-3F03-465B-8723-196355C251A9}" destId="{F883AC1E-2A86-4C04-8110-DD22B30C71D4}" srcOrd="2" destOrd="0" presId="urn:microsoft.com/office/officeart/2005/8/layout/orgChart1"/>
    <dgm:cxn modelId="{75F7CA64-45D2-4A55-A491-EDC4676038C7}" type="presParOf" srcId="{16D0014D-83FF-4FE9-86AE-0EFE792ED56F}" destId="{F3EB597C-7248-4849-A20B-FAA44EE67F50}" srcOrd="2" destOrd="0" presId="urn:microsoft.com/office/officeart/2005/8/layout/orgChart1"/>
    <dgm:cxn modelId="{021C91EB-4952-4515-A125-BE336903DD6A}" type="presParOf" srcId="{16D0014D-83FF-4FE9-86AE-0EFE792ED56F}" destId="{C8A34EE6-6619-435D-9C82-5463F5E62AF9}" srcOrd="3" destOrd="0" presId="urn:microsoft.com/office/officeart/2005/8/layout/orgChart1"/>
    <dgm:cxn modelId="{6531DC44-6E07-4243-8DBD-0578998F86E3}" type="presParOf" srcId="{C8A34EE6-6619-435D-9C82-5463F5E62AF9}" destId="{D892923B-A0E4-4031-9CD2-865FD1C5F3FD}" srcOrd="0" destOrd="0" presId="urn:microsoft.com/office/officeart/2005/8/layout/orgChart1"/>
    <dgm:cxn modelId="{50B214FB-953E-4DD3-B5BE-962CA0959D1F}" type="presParOf" srcId="{D892923B-A0E4-4031-9CD2-865FD1C5F3FD}" destId="{177BAD03-39C6-41F0-85A3-DDE3A3E61C67}" srcOrd="0" destOrd="0" presId="urn:microsoft.com/office/officeart/2005/8/layout/orgChart1"/>
    <dgm:cxn modelId="{7140FDA1-1F23-47A2-B7E0-F53551C05BE5}" type="presParOf" srcId="{D892923B-A0E4-4031-9CD2-865FD1C5F3FD}" destId="{B4671857-6B5A-4BD9-942F-3A7C579E689C}" srcOrd="1" destOrd="0" presId="urn:microsoft.com/office/officeart/2005/8/layout/orgChart1"/>
    <dgm:cxn modelId="{B7A84AC7-6225-43FE-8DAB-7AAB267829EA}" type="presParOf" srcId="{C8A34EE6-6619-435D-9C82-5463F5E62AF9}" destId="{3EA1021D-0A32-4376-BF66-BA935D418028}" srcOrd="1" destOrd="0" presId="urn:microsoft.com/office/officeart/2005/8/layout/orgChart1"/>
    <dgm:cxn modelId="{EE8A5495-A18D-4821-B908-48E496CC5C1B}" type="presParOf" srcId="{3EA1021D-0A32-4376-BF66-BA935D418028}" destId="{1A178DD0-3610-4C5F-9EFE-F5717FFE32E6}" srcOrd="0" destOrd="0" presId="urn:microsoft.com/office/officeart/2005/8/layout/orgChart1"/>
    <dgm:cxn modelId="{7843B3A1-30D0-44A3-A1E3-97B5917728C3}" type="presParOf" srcId="{3EA1021D-0A32-4376-BF66-BA935D418028}" destId="{C3366D86-AD36-4979-AA07-7F1A67E39307}" srcOrd="1" destOrd="0" presId="urn:microsoft.com/office/officeart/2005/8/layout/orgChart1"/>
    <dgm:cxn modelId="{21BB061A-6740-4868-A670-CDD6420F07BB}" type="presParOf" srcId="{C3366D86-AD36-4979-AA07-7F1A67E39307}" destId="{E14E0C81-6961-43F7-8B2C-155FFBA07F99}" srcOrd="0" destOrd="0" presId="urn:microsoft.com/office/officeart/2005/8/layout/orgChart1"/>
    <dgm:cxn modelId="{C25D734B-0293-4D11-BD5A-95AD4822D81F}" type="presParOf" srcId="{E14E0C81-6961-43F7-8B2C-155FFBA07F99}" destId="{9A10B4C1-6709-4126-9372-DD7C0F8EEDDE}" srcOrd="0" destOrd="0" presId="urn:microsoft.com/office/officeart/2005/8/layout/orgChart1"/>
    <dgm:cxn modelId="{5BAA5664-F9BF-4057-88A0-F0718E341EEF}" type="presParOf" srcId="{E14E0C81-6961-43F7-8B2C-155FFBA07F99}" destId="{1077DC65-25D3-481F-84C0-70304C41E7AD}" srcOrd="1" destOrd="0" presId="urn:microsoft.com/office/officeart/2005/8/layout/orgChart1"/>
    <dgm:cxn modelId="{B7F892DE-1FF1-4DC1-93C6-42AD13F1D0AA}" type="presParOf" srcId="{C3366D86-AD36-4979-AA07-7F1A67E39307}" destId="{DA9191C7-3050-4333-B28B-7FCB0DF1B731}" srcOrd="1" destOrd="0" presId="urn:microsoft.com/office/officeart/2005/8/layout/orgChart1"/>
    <dgm:cxn modelId="{6CB69CDF-A376-4497-9C16-2160E3EE4011}" type="presParOf" srcId="{C3366D86-AD36-4979-AA07-7F1A67E39307}" destId="{85CB245A-C302-49C7-A166-5518C3E38D32}" srcOrd="2" destOrd="0" presId="urn:microsoft.com/office/officeart/2005/8/layout/orgChart1"/>
    <dgm:cxn modelId="{0616046F-A62E-4654-9EE9-65C2AE81E0CA}" type="presParOf" srcId="{C8A34EE6-6619-435D-9C82-5463F5E62AF9}" destId="{D729ED25-36F2-45EF-8853-60EB2110F037}" srcOrd="2" destOrd="0" presId="urn:microsoft.com/office/officeart/2005/8/layout/orgChart1"/>
    <dgm:cxn modelId="{6CC75485-EF4D-4EE1-BF5A-07B0CD4E957E}" type="presParOf" srcId="{16D0014D-83FF-4FE9-86AE-0EFE792ED56F}" destId="{66E74BCD-30AA-47D5-B104-3A9826CDD28E}" srcOrd="4" destOrd="0" presId="urn:microsoft.com/office/officeart/2005/8/layout/orgChart1"/>
    <dgm:cxn modelId="{E7BCB9BB-2AE1-4CCA-83B3-8ECBA070002B}" type="presParOf" srcId="{16D0014D-83FF-4FE9-86AE-0EFE792ED56F}" destId="{7F440F6B-85F6-496B-9FC6-A7D8B6E6D448}" srcOrd="5" destOrd="0" presId="urn:microsoft.com/office/officeart/2005/8/layout/orgChart1"/>
    <dgm:cxn modelId="{5A241A44-369C-47BE-9717-46A136E7479D}" type="presParOf" srcId="{7F440F6B-85F6-496B-9FC6-A7D8B6E6D448}" destId="{1634C07D-3561-4A2F-989F-92BB70B538BD}" srcOrd="0" destOrd="0" presId="urn:microsoft.com/office/officeart/2005/8/layout/orgChart1"/>
    <dgm:cxn modelId="{7832DF8D-06D4-4BB1-B68F-49327C52C2AE}" type="presParOf" srcId="{1634C07D-3561-4A2F-989F-92BB70B538BD}" destId="{04997B4A-6FCB-4E2E-8E7F-6715958688E7}" srcOrd="0" destOrd="0" presId="urn:microsoft.com/office/officeart/2005/8/layout/orgChart1"/>
    <dgm:cxn modelId="{BE788BDC-B325-4072-8C15-524BF636E2E2}" type="presParOf" srcId="{1634C07D-3561-4A2F-989F-92BB70B538BD}" destId="{9E3B19A2-86D8-43BF-87D9-5DC683944D8E}" srcOrd="1" destOrd="0" presId="urn:microsoft.com/office/officeart/2005/8/layout/orgChart1"/>
    <dgm:cxn modelId="{9BA3F764-334D-472B-A4FC-2AEB7601B726}" type="presParOf" srcId="{7F440F6B-85F6-496B-9FC6-A7D8B6E6D448}" destId="{709ED01F-0552-49BE-854F-13508F71B269}" srcOrd="1" destOrd="0" presId="urn:microsoft.com/office/officeart/2005/8/layout/orgChart1"/>
    <dgm:cxn modelId="{48B65435-FBEC-49D9-96D1-C6EFE5021D3E}" type="presParOf" srcId="{7F440F6B-85F6-496B-9FC6-A7D8B6E6D448}" destId="{A4B15269-2B35-40D0-AB4B-0228ADE8E7AB}" srcOrd="2" destOrd="0" presId="urn:microsoft.com/office/officeart/2005/8/layout/orgChart1"/>
    <dgm:cxn modelId="{44D4D739-2CDA-433A-BC1C-71458247223E}" type="presParOf" srcId="{96DEC50B-892E-4B4B-86BA-8FBCF4E71293}" destId="{AF4D303B-E243-4097-834E-ED088662144D}" srcOrd="2" destOrd="0" presId="urn:microsoft.com/office/officeart/2005/8/layout/orgChart1"/>
    <dgm:cxn modelId="{9D27D66B-A678-4605-9544-58FD9E13428A}" type="presParOf" srcId="{AF4D303B-E243-4097-834E-ED088662144D}" destId="{64A59A10-851F-4F71-A171-44B3B886F3FA}" srcOrd="0" destOrd="0" presId="urn:microsoft.com/office/officeart/2005/8/layout/orgChart1"/>
    <dgm:cxn modelId="{9B8CF1CF-B2CC-4A4D-86FF-7A53786CBF14}" type="presParOf" srcId="{AF4D303B-E243-4097-834E-ED088662144D}" destId="{2EFDC903-CCA4-446E-BD67-CFA556E14F49}" srcOrd="1" destOrd="0" presId="urn:microsoft.com/office/officeart/2005/8/layout/orgChart1"/>
    <dgm:cxn modelId="{EBA612BA-9AA1-4429-8DE7-41C1AF6CC396}" type="presParOf" srcId="{2EFDC903-CCA4-446E-BD67-CFA556E14F49}" destId="{A756CE5A-F1BF-4050-95A0-C93566C0A19C}" srcOrd="0" destOrd="0" presId="urn:microsoft.com/office/officeart/2005/8/layout/orgChart1"/>
    <dgm:cxn modelId="{869FE832-05B2-44D6-B292-6190671F2F33}" type="presParOf" srcId="{A756CE5A-F1BF-4050-95A0-C93566C0A19C}" destId="{27ABF560-902B-40CD-A33B-8F4BB84EBF81}" srcOrd="0" destOrd="0" presId="urn:microsoft.com/office/officeart/2005/8/layout/orgChart1"/>
    <dgm:cxn modelId="{476BBA1A-134D-4EF6-BD96-387D1AA0F968}" type="presParOf" srcId="{A756CE5A-F1BF-4050-95A0-C93566C0A19C}" destId="{4EE96F09-4EA9-4EFC-803E-2B7232E399DF}" srcOrd="1" destOrd="0" presId="urn:microsoft.com/office/officeart/2005/8/layout/orgChart1"/>
    <dgm:cxn modelId="{236E4765-4FC5-450E-9CB6-3A5AB3D4D78C}" type="presParOf" srcId="{2EFDC903-CCA4-446E-BD67-CFA556E14F49}" destId="{F68E1D7E-2534-429A-BF25-9F2A18CDE7CB}" srcOrd="1" destOrd="0" presId="urn:microsoft.com/office/officeart/2005/8/layout/orgChart1"/>
    <dgm:cxn modelId="{DA55095A-9134-4158-8298-67059BE210E6}" type="presParOf" srcId="{2EFDC903-CCA4-446E-BD67-CFA556E14F49}" destId="{A26BA57C-FE08-4F9A-A6BE-D8EE8E2D7EA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0495F-47C6-4F47-AF88-B4A44BC29C6A}">
      <dsp:nvSpPr>
        <dsp:cNvPr id="0" name=""/>
        <dsp:cNvSpPr/>
      </dsp:nvSpPr>
      <dsp:spPr>
        <a:xfrm>
          <a:off x="751" y="1034121"/>
          <a:ext cx="2190490" cy="2289536"/>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s-MX" sz="1400" b="1" i="0" kern="1200" dirty="0">
              <a:solidFill>
                <a:schemeClr val="tx1"/>
              </a:solidFill>
              <a:latin typeface="Montserrat" panose="00000500000000000000" pitchFamily="2" charset="0"/>
              <a:cs typeface="Calibri Light" panose="020F0302020204030204" pitchFamily="34" charset="0"/>
            </a:rPr>
            <a:t>¿Qué es la portabilidad?</a:t>
          </a:r>
        </a:p>
      </dsp:txBody>
      <dsp:txXfrm>
        <a:off x="64908" y="1098278"/>
        <a:ext cx="2062176" cy="2161222"/>
      </dsp:txXfrm>
    </dsp:sp>
    <dsp:sp modelId="{84082E2E-E23A-40EA-AC50-A52A600E1B3F}">
      <dsp:nvSpPr>
        <dsp:cNvPr id="0" name=""/>
        <dsp:cNvSpPr/>
      </dsp:nvSpPr>
      <dsp:spPr>
        <a:xfrm rot="41472">
          <a:off x="2191210" y="2136938"/>
          <a:ext cx="884420" cy="94570"/>
        </a:xfrm>
        <a:custGeom>
          <a:avLst/>
          <a:gdLst/>
          <a:ahLst/>
          <a:cxnLst/>
          <a:rect l="0" t="0" r="0" b="0"/>
          <a:pathLst>
            <a:path>
              <a:moveTo>
                <a:pt x="0" y="47285"/>
              </a:moveTo>
              <a:lnTo>
                <a:pt x="884420" y="47285"/>
              </a:lnTo>
            </a:path>
          </a:pathLst>
        </a:custGeom>
        <a:noFill/>
        <a:ln w="12700" cap="flat" cmpd="sng" algn="ctr">
          <a:solidFill>
            <a:schemeClr val="accent3">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MX" sz="1400" b="1" i="0" kern="1200" dirty="0">
            <a:solidFill>
              <a:schemeClr val="tx1"/>
            </a:solidFill>
            <a:latin typeface="Montserrat" panose="00000500000000000000" pitchFamily="2" charset="0"/>
            <a:cs typeface="Calibri Light" panose="020F0302020204030204" pitchFamily="34" charset="0"/>
          </a:endParaRPr>
        </a:p>
      </dsp:txBody>
      <dsp:txXfrm>
        <a:off x="2611310" y="2162113"/>
        <a:ext cx="44221" cy="44221"/>
      </dsp:txXfrm>
    </dsp:sp>
    <dsp:sp modelId="{4580B7F5-DB90-4772-9545-EE0B123F9D2E}">
      <dsp:nvSpPr>
        <dsp:cNvPr id="0" name=""/>
        <dsp:cNvSpPr/>
      </dsp:nvSpPr>
      <dsp:spPr>
        <a:xfrm>
          <a:off x="3075598" y="1044790"/>
          <a:ext cx="2439775" cy="2289536"/>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MX" sz="1400" b="1" i="0" kern="1200" dirty="0">
              <a:solidFill>
                <a:schemeClr val="tx1"/>
              </a:solidFill>
              <a:latin typeface="Montserrat" panose="00000500000000000000" pitchFamily="2" charset="0"/>
              <a:cs typeface="Calibri Light" panose="020F0302020204030204" pitchFamily="34" charset="0"/>
            </a:rPr>
            <a:t>Vía electrónica en un formato estructurado y comúnmente utilizado.</a:t>
          </a:r>
        </a:p>
      </dsp:txBody>
      <dsp:txXfrm>
        <a:off x="3142656" y="1111848"/>
        <a:ext cx="2305659" cy="2155420"/>
      </dsp:txXfrm>
    </dsp:sp>
    <dsp:sp modelId="{DA453792-2565-4313-A5B0-B069DF86E621}">
      <dsp:nvSpPr>
        <dsp:cNvPr id="0" name=""/>
        <dsp:cNvSpPr/>
      </dsp:nvSpPr>
      <dsp:spPr>
        <a:xfrm rot="18548319">
          <a:off x="5267169" y="1620276"/>
          <a:ext cx="1346011" cy="94570"/>
        </a:xfrm>
        <a:custGeom>
          <a:avLst/>
          <a:gdLst/>
          <a:ahLst/>
          <a:cxnLst/>
          <a:rect l="0" t="0" r="0" b="0"/>
          <a:pathLst>
            <a:path>
              <a:moveTo>
                <a:pt x="0" y="47285"/>
              </a:moveTo>
              <a:lnTo>
                <a:pt x="1346011" y="47285"/>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MX" sz="1400" b="1" i="0" kern="1200" dirty="0">
            <a:solidFill>
              <a:schemeClr val="tx1"/>
            </a:solidFill>
            <a:latin typeface="Montserrat" panose="00000500000000000000" pitchFamily="2" charset="0"/>
            <a:cs typeface="Calibri Light" panose="020F0302020204030204" pitchFamily="34" charset="0"/>
          </a:endParaRPr>
        </a:p>
      </dsp:txBody>
      <dsp:txXfrm>
        <a:off x="5906524" y="1633911"/>
        <a:ext cx="67300" cy="67300"/>
      </dsp:txXfrm>
    </dsp:sp>
    <dsp:sp modelId="{11BA7CAC-5B87-4BFB-BD2E-8CA7F376CC1A}">
      <dsp:nvSpPr>
        <dsp:cNvPr id="0" name=""/>
        <dsp:cNvSpPr/>
      </dsp:nvSpPr>
      <dsp:spPr>
        <a:xfrm>
          <a:off x="6364975" y="82567"/>
          <a:ext cx="2950616" cy="2125994"/>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MX" sz="1400" b="1" i="0" kern="1200" dirty="0">
              <a:solidFill>
                <a:schemeClr val="tx1"/>
              </a:solidFill>
              <a:latin typeface="Montserrat" panose="00000500000000000000" pitchFamily="2" charset="0"/>
              <a:cs typeface="Calibri Light" panose="020F0302020204030204" pitchFamily="34" charset="0"/>
            </a:rPr>
            <a:t>Derecho a obtener una </a:t>
          </a:r>
          <a:r>
            <a:rPr lang="es-MX" sz="1400" b="1" i="0" u="sng" kern="1200" dirty="0">
              <a:solidFill>
                <a:schemeClr val="tx1"/>
              </a:solidFill>
              <a:latin typeface="Montserrat" panose="00000500000000000000" pitchFamily="2" charset="0"/>
              <a:cs typeface="Calibri Light" panose="020F0302020204030204" pitchFamily="34" charset="0"/>
            </a:rPr>
            <a:t>copia</a:t>
          </a:r>
          <a:r>
            <a:rPr lang="es-MX" sz="1400" b="1" i="0" kern="1200" dirty="0">
              <a:solidFill>
                <a:schemeClr val="tx1"/>
              </a:solidFill>
              <a:latin typeface="Montserrat" panose="00000500000000000000" pitchFamily="2" charset="0"/>
              <a:cs typeface="Calibri Light" panose="020F0302020204030204" pitchFamily="34" charset="0"/>
            </a:rPr>
            <a:t> </a:t>
          </a:r>
          <a:r>
            <a:rPr lang="es-MX" sz="1400" b="1" i="0" u="sng" kern="1200" dirty="0">
              <a:solidFill>
                <a:schemeClr val="tx1"/>
              </a:solidFill>
              <a:latin typeface="Montserrat" panose="00000500000000000000" pitchFamily="2" charset="0"/>
              <a:cs typeface="Calibri Light" panose="020F0302020204030204" pitchFamily="34" charset="0"/>
            </a:rPr>
            <a:t>de los DP.</a:t>
          </a:r>
          <a:endParaRPr lang="es-MX" sz="1400" b="1" i="0" kern="1200" dirty="0">
            <a:solidFill>
              <a:schemeClr val="tx1"/>
            </a:solidFill>
            <a:latin typeface="Montserrat" panose="00000500000000000000" pitchFamily="2" charset="0"/>
            <a:cs typeface="Calibri Light" panose="020F0302020204030204" pitchFamily="34" charset="0"/>
          </a:endParaRPr>
        </a:p>
      </dsp:txBody>
      <dsp:txXfrm>
        <a:off x="6427243" y="144835"/>
        <a:ext cx="2826080" cy="2001458"/>
      </dsp:txXfrm>
    </dsp:sp>
    <dsp:sp modelId="{0F00C305-36ED-42BA-8A9E-F4CC4368B8AA}">
      <dsp:nvSpPr>
        <dsp:cNvPr id="0" name=""/>
        <dsp:cNvSpPr/>
      </dsp:nvSpPr>
      <dsp:spPr>
        <a:xfrm rot="3342947">
          <a:off x="5186044" y="2765376"/>
          <a:ext cx="1508261" cy="94570"/>
        </a:xfrm>
        <a:custGeom>
          <a:avLst/>
          <a:gdLst/>
          <a:ahLst/>
          <a:cxnLst/>
          <a:rect l="0" t="0" r="0" b="0"/>
          <a:pathLst>
            <a:path>
              <a:moveTo>
                <a:pt x="0" y="47285"/>
              </a:moveTo>
              <a:lnTo>
                <a:pt x="1508261" y="47285"/>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MX" sz="1400" b="1" i="0" kern="1200" dirty="0">
            <a:solidFill>
              <a:schemeClr val="tx1"/>
            </a:solidFill>
            <a:latin typeface="Montserrat" panose="00000500000000000000" pitchFamily="2" charset="0"/>
            <a:cs typeface="Calibri Light" panose="020F0302020204030204" pitchFamily="34" charset="0"/>
          </a:endParaRPr>
        </a:p>
      </dsp:txBody>
      <dsp:txXfrm>
        <a:off x="5902468" y="2774955"/>
        <a:ext cx="75413" cy="75413"/>
      </dsp:txXfrm>
    </dsp:sp>
    <dsp:sp modelId="{9BC17079-F8AF-4E99-957A-C91E1E921BBA}">
      <dsp:nvSpPr>
        <dsp:cNvPr id="0" name=""/>
        <dsp:cNvSpPr/>
      </dsp:nvSpPr>
      <dsp:spPr>
        <a:xfrm>
          <a:off x="6364975" y="2551992"/>
          <a:ext cx="2917556" cy="1767544"/>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b="1" i="0" kern="1200" dirty="0">
              <a:solidFill>
                <a:schemeClr val="tx1"/>
              </a:solidFill>
              <a:latin typeface="Montserrat" panose="00000500000000000000" pitchFamily="2" charset="0"/>
              <a:cs typeface="Calibri Light" panose="020F0302020204030204" pitchFamily="34" charset="0"/>
            </a:rPr>
            <a:t>Derecho a t</a:t>
          </a:r>
          <a:r>
            <a:rPr lang="es-MX" sz="1400" b="1" i="0" u="sng" kern="1200" dirty="0">
              <a:solidFill>
                <a:schemeClr val="tx1"/>
              </a:solidFill>
              <a:latin typeface="Montserrat" panose="00000500000000000000" pitchFamily="2" charset="0"/>
              <a:cs typeface="Calibri Light" panose="020F0302020204030204" pitchFamily="34" charset="0"/>
            </a:rPr>
            <a:t>ransmitir</a:t>
          </a:r>
          <a:r>
            <a:rPr lang="es-MX" sz="1400" b="1" i="0" kern="1200" dirty="0">
              <a:solidFill>
                <a:schemeClr val="tx1"/>
              </a:solidFill>
              <a:latin typeface="Montserrat" panose="00000500000000000000" pitchFamily="2" charset="0"/>
              <a:cs typeface="Calibri Light" panose="020F0302020204030204" pitchFamily="34" charset="0"/>
            </a:rPr>
            <a:t> los DP que se conserven en un sistema de tratamiento automatizado a otro sistema en formato electrónico a un receptor receptor.</a:t>
          </a:r>
        </a:p>
      </dsp:txBody>
      <dsp:txXfrm>
        <a:off x="6416745" y="2603762"/>
        <a:ext cx="2814016" cy="16640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8B407-5073-B445-BFCD-55CDFDA7596A}">
      <dsp:nvSpPr>
        <dsp:cNvPr id="0" name=""/>
        <dsp:cNvSpPr/>
      </dsp:nvSpPr>
      <dsp:spPr>
        <a:xfrm>
          <a:off x="6636145" y="1979981"/>
          <a:ext cx="501280" cy="3124446"/>
        </a:xfrm>
        <a:custGeom>
          <a:avLst/>
          <a:gdLst/>
          <a:ahLst/>
          <a:cxnLst/>
          <a:rect l="0" t="0" r="0" b="0"/>
          <a:pathLst>
            <a:path>
              <a:moveTo>
                <a:pt x="0" y="0"/>
              </a:moveTo>
              <a:lnTo>
                <a:pt x="0" y="3124446"/>
              </a:lnTo>
              <a:lnTo>
                <a:pt x="501280" y="3124446"/>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7AEE2CA-D3A9-4943-9C10-BACB0F585790}">
      <dsp:nvSpPr>
        <dsp:cNvPr id="0" name=""/>
        <dsp:cNvSpPr/>
      </dsp:nvSpPr>
      <dsp:spPr>
        <a:xfrm>
          <a:off x="6636145" y="1979981"/>
          <a:ext cx="446611" cy="1921639"/>
        </a:xfrm>
        <a:custGeom>
          <a:avLst/>
          <a:gdLst/>
          <a:ahLst/>
          <a:cxnLst/>
          <a:rect l="0" t="0" r="0" b="0"/>
          <a:pathLst>
            <a:path>
              <a:moveTo>
                <a:pt x="0" y="0"/>
              </a:moveTo>
              <a:lnTo>
                <a:pt x="0" y="1921639"/>
              </a:lnTo>
              <a:lnTo>
                <a:pt x="446611" y="1921639"/>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1DA5650D-1B90-0A4A-9B9C-F170F88E0BC7}">
      <dsp:nvSpPr>
        <dsp:cNvPr id="0" name=""/>
        <dsp:cNvSpPr/>
      </dsp:nvSpPr>
      <dsp:spPr>
        <a:xfrm>
          <a:off x="6636145" y="1979981"/>
          <a:ext cx="446611" cy="772357"/>
        </a:xfrm>
        <a:custGeom>
          <a:avLst/>
          <a:gdLst/>
          <a:ahLst/>
          <a:cxnLst/>
          <a:rect l="0" t="0" r="0" b="0"/>
          <a:pathLst>
            <a:path>
              <a:moveTo>
                <a:pt x="0" y="0"/>
              </a:moveTo>
              <a:lnTo>
                <a:pt x="0" y="772357"/>
              </a:lnTo>
              <a:lnTo>
                <a:pt x="446611" y="77235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218CF9B0-BEE0-5245-A833-25F7DCFD03A2}">
      <dsp:nvSpPr>
        <dsp:cNvPr id="0" name=""/>
        <dsp:cNvSpPr/>
      </dsp:nvSpPr>
      <dsp:spPr>
        <a:xfrm>
          <a:off x="5578849" y="890771"/>
          <a:ext cx="2168153" cy="254310"/>
        </a:xfrm>
        <a:custGeom>
          <a:avLst/>
          <a:gdLst/>
          <a:ahLst/>
          <a:cxnLst/>
          <a:rect l="0" t="0" r="0" b="0"/>
          <a:pathLst>
            <a:path>
              <a:moveTo>
                <a:pt x="0" y="0"/>
              </a:moveTo>
              <a:lnTo>
                <a:pt x="0" y="78981"/>
              </a:lnTo>
              <a:lnTo>
                <a:pt x="2168153" y="78981"/>
              </a:lnTo>
              <a:lnTo>
                <a:pt x="2168153" y="254310"/>
              </a:lnTo>
            </a:path>
          </a:pathLst>
        </a:custGeom>
        <a:noFill/>
        <a:ln w="12700" cap="flat" cmpd="sng" algn="ctr">
          <a:solidFill>
            <a:schemeClr val="accent6">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A53A8D47-D4D8-6940-B816-E9F2BA11DFD4}">
      <dsp:nvSpPr>
        <dsp:cNvPr id="0" name=""/>
        <dsp:cNvSpPr/>
      </dsp:nvSpPr>
      <dsp:spPr>
        <a:xfrm>
          <a:off x="2329027" y="1979981"/>
          <a:ext cx="460356" cy="3179858"/>
        </a:xfrm>
        <a:custGeom>
          <a:avLst/>
          <a:gdLst/>
          <a:ahLst/>
          <a:cxnLst/>
          <a:rect l="0" t="0" r="0" b="0"/>
          <a:pathLst>
            <a:path>
              <a:moveTo>
                <a:pt x="0" y="0"/>
              </a:moveTo>
              <a:lnTo>
                <a:pt x="0" y="3179858"/>
              </a:lnTo>
              <a:lnTo>
                <a:pt x="460356" y="3179858"/>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49FF8B13-6D53-E146-9D56-F3BA073828F8}">
      <dsp:nvSpPr>
        <dsp:cNvPr id="0" name=""/>
        <dsp:cNvSpPr/>
      </dsp:nvSpPr>
      <dsp:spPr>
        <a:xfrm>
          <a:off x="2329027" y="1979981"/>
          <a:ext cx="460356" cy="1994300"/>
        </a:xfrm>
        <a:custGeom>
          <a:avLst/>
          <a:gdLst/>
          <a:ahLst/>
          <a:cxnLst/>
          <a:rect l="0" t="0" r="0" b="0"/>
          <a:pathLst>
            <a:path>
              <a:moveTo>
                <a:pt x="0" y="0"/>
              </a:moveTo>
              <a:lnTo>
                <a:pt x="0" y="1994300"/>
              </a:lnTo>
              <a:lnTo>
                <a:pt x="460356" y="1994300"/>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97404EB5-E1B8-214E-87C3-D7E34D05D05D}">
      <dsp:nvSpPr>
        <dsp:cNvPr id="0" name=""/>
        <dsp:cNvSpPr/>
      </dsp:nvSpPr>
      <dsp:spPr>
        <a:xfrm>
          <a:off x="2329027" y="1979981"/>
          <a:ext cx="460356" cy="808742"/>
        </a:xfrm>
        <a:custGeom>
          <a:avLst/>
          <a:gdLst/>
          <a:ahLst/>
          <a:cxnLst/>
          <a:rect l="0" t="0" r="0" b="0"/>
          <a:pathLst>
            <a:path>
              <a:moveTo>
                <a:pt x="0" y="0"/>
              </a:moveTo>
              <a:lnTo>
                <a:pt x="0" y="808742"/>
              </a:lnTo>
              <a:lnTo>
                <a:pt x="460356" y="808742"/>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B74F202A-7BC0-5A46-9E99-5207C6B06EBD}">
      <dsp:nvSpPr>
        <dsp:cNvPr id="0" name=""/>
        <dsp:cNvSpPr/>
      </dsp:nvSpPr>
      <dsp:spPr>
        <a:xfrm>
          <a:off x="3556644" y="890771"/>
          <a:ext cx="2022204" cy="254310"/>
        </a:xfrm>
        <a:custGeom>
          <a:avLst/>
          <a:gdLst/>
          <a:ahLst/>
          <a:cxnLst/>
          <a:rect l="0" t="0" r="0" b="0"/>
          <a:pathLst>
            <a:path>
              <a:moveTo>
                <a:pt x="2022204" y="0"/>
              </a:moveTo>
              <a:lnTo>
                <a:pt x="2022204" y="78981"/>
              </a:lnTo>
              <a:lnTo>
                <a:pt x="0" y="78981"/>
              </a:lnTo>
              <a:lnTo>
                <a:pt x="0" y="254310"/>
              </a:lnTo>
            </a:path>
          </a:pathLst>
        </a:custGeom>
        <a:noFill/>
        <a:ln w="12700" cap="flat" cmpd="sng" algn="ctr">
          <a:solidFill>
            <a:schemeClr val="accent6">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DEE348AF-2B24-134B-87A2-D89022A2869D}">
      <dsp:nvSpPr>
        <dsp:cNvPr id="0" name=""/>
        <dsp:cNvSpPr/>
      </dsp:nvSpPr>
      <dsp:spPr>
        <a:xfrm>
          <a:off x="4743949" y="55871"/>
          <a:ext cx="1669799" cy="834899"/>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1" i="0" kern="1200" dirty="0">
              <a:solidFill>
                <a:schemeClr val="tx1"/>
              </a:solidFill>
              <a:latin typeface="Montserrat" panose="00000500000000000000" pitchFamily="2" charset="0"/>
              <a:cs typeface="Calibri Light" panose="020F0302020204030204" pitchFamily="34" charset="0"/>
            </a:rPr>
            <a:t>Elementos portabilidad</a:t>
          </a:r>
        </a:p>
      </dsp:txBody>
      <dsp:txXfrm>
        <a:off x="4743949" y="55871"/>
        <a:ext cx="1669799" cy="834899"/>
      </dsp:txXfrm>
    </dsp:sp>
    <dsp:sp modelId="{C5F60CFC-B49F-A344-97FD-4CD58B10F1A2}">
      <dsp:nvSpPr>
        <dsp:cNvPr id="0" name=""/>
        <dsp:cNvSpPr/>
      </dsp:nvSpPr>
      <dsp:spPr>
        <a:xfrm>
          <a:off x="2022123" y="1145082"/>
          <a:ext cx="3069042" cy="834899"/>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1" i="0" kern="1200" dirty="0">
              <a:solidFill>
                <a:schemeClr val="tx1"/>
              </a:solidFill>
              <a:latin typeface="Montserrat" panose="00000500000000000000" pitchFamily="2" charset="0"/>
              <a:cs typeface="Calibri Light" panose="020F0302020204030204" pitchFamily="34" charset="0"/>
            </a:rPr>
            <a:t>Características formato estructurado y comúnmente utilizado</a:t>
          </a:r>
        </a:p>
      </dsp:txBody>
      <dsp:txXfrm>
        <a:off x="2022123" y="1145082"/>
        <a:ext cx="3069042" cy="834899"/>
      </dsp:txXfrm>
    </dsp:sp>
    <dsp:sp modelId="{13C60B3F-3F41-7542-A157-CB8959D79F7E}">
      <dsp:nvSpPr>
        <dsp:cNvPr id="0" name=""/>
        <dsp:cNvSpPr/>
      </dsp:nvSpPr>
      <dsp:spPr>
        <a:xfrm>
          <a:off x="2789383" y="2371274"/>
          <a:ext cx="3221845" cy="834899"/>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s-MX" sz="1400" b="1" i="0" kern="1200" dirty="0">
              <a:solidFill>
                <a:schemeClr val="tx1"/>
              </a:solidFill>
              <a:latin typeface="Montserrat" panose="00000500000000000000" pitchFamily="2" charset="0"/>
              <a:cs typeface="Calibri Light" panose="020F0302020204030204" pitchFamily="34" charset="0"/>
            </a:rPr>
            <a:t>Formato electrónico accesible y legible en medios automatizados</a:t>
          </a:r>
          <a:endParaRPr lang="es-ES" sz="1400" b="1" i="0" kern="1200" dirty="0">
            <a:solidFill>
              <a:schemeClr val="tx1"/>
            </a:solidFill>
            <a:latin typeface="Montserrat" panose="00000500000000000000" pitchFamily="2" charset="0"/>
            <a:cs typeface="Calibri Light" panose="020F0302020204030204" pitchFamily="34" charset="0"/>
          </a:endParaRPr>
        </a:p>
      </dsp:txBody>
      <dsp:txXfrm>
        <a:off x="2789383" y="2371274"/>
        <a:ext cx="3221845" cy="834899"/>
      </dsp:txXfrm>
    </dsp:sp>
    <dsp:sp modelId="{E7E351F4-7838-4A42-87FC-1AC7587CD85A}">
      <dsp:nvSpPr>
        <dsp:cNvPr id="0" name=""/>
        <dsp:cNvSpPr/>
      </dsp:nvSpPr>
      <dsp:spPr>
        <a:xfrm>
          <a:off x="2789383" y="3556832"/>
          <a:ext cx="3221845" cy="834899"/>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b="1" i="0" kern="1200" dirty="0">
              <a:solidFill>
                <a:schemeClr val="tx1"/>
              </a:solidFill>
              <a:latin typeface="Montserrat" panose="00000500000000000000" pitchFamily="2" charset="0"/>
              <a:cs typeface="Calibri Light" panose="020F0302020204030204" pitchFamily="34" charset="0"/>
            </a:rPr>
            <a:t>Reutilización y/o aprovechamiento</a:t>
          </a:r>
        </a:p>
      </dsp:txBody>
      <dsp:txXfrm>
        <a:off x="2789383" y="3556832"/>
        <a:ext cx="3221845" cy="834899"/>
      </dsp:txXfrm>
    </dsp:sp>
    <dsp:sp modelId="{67B37BC3-14F4-524C-9483-1AA562122143}">
      <dsp:nvSpPr>
        <dsp:cNvPr id="0" name=""/>
        <dsp:cNvSpPr/>
      </dsp:nvSpPr>
      <dsp:spPr>
        <a:xfrm>
          <a:off x="2789383" y="4742390"/>
          <a:ext cx="3221845" cy="834899"/>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b="1" i="0" kern="1200" dirty="0">
              <a:solidFill>
                <a:schemeClr val="tx1"/>
              </a:solidFill>
              <a:latin typeface="Montserrat" panose="00000500000000000000" pitchFamily="2" charset="0"/>
              <a:cs typeface="Calibri Light" panose="020F0302020204030204" pitchFamily="34" charset="0"/>
            </a:rPr>
            <a:t>Interoperabilidad</a:t>
          </a:r>
          <a:endParaRPr lang="es-ES" sz="1400" b="1" i="0" kern="1200" dirty="0">
            <a:solidFill>
              <a:schemeClr val="tx1"/>
            </a:solidFill>
            <a:latin typeface="Montserrat" panose="00000500000000000000" pitchFamily="2" charset="0"/>
            <a:cs typeface="Calibri Light" panose="020F0302020204030204" pitchFamily="34" charset="0"/>
          </a:endParaRPr>
        </a:p>
      </dsp:txBody>
      <dsp:txXfrm>
        <a:off x="2789383" y="4742390"/>
        <a:ext cx="3221845" cy="834899"/>
      </dsp:txXfrm>
    </dsp:sp>
    <dsp:sp modelId="{A3FC6A6A-72D0-3D4D-9D9B-4F315FD19A64}">
      <dsp:nvSpPr>
        <dsp:cNvPr id="0" name=""/>
        <dsp:cNvSpPr/>
      </dsp:nvSpPr>
      <dsp:spPr>
        <a:xfrm>
          <a:off x="6358430" y="1145082"/>
          <a:ext cx="2777144" cy="834899"/>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1" i="0" kern="1200" dirty="0">
              <a:solidFill>
                <a:schemeClr val="tx1"/>
              </a:solidFill>
              <a:latin typeface="Montserrat" panose="00000500000000000000" pitchFamily="2" charset="0"/>
              <a:cs typeface="Calibri Light" panose="020F0302020204030204" pitchFamily="34" charset="0"/>
            </a:rPr>
            <a:t>Condiciones para su procedencia</a:t>
          </a:r>
        </a:p>
      </dsp:txBody>
      <dsp:txXfrm>
        <a:off x="6358430" y="1145082"/>
        <a:ext cx="2777144" cy="834899"/>
      </dsp:txXfrm>
    </dsp:sp>
    <dsp:sp modelId="{C31B2A80-97D1-B04C-918D-7D92222D0EE1}">
      <dsp:nvSpPr>
        <dsp:cNvPr id="0" name=""/>
        <dsp:cNvSpPr/>
      </dsp:nvSpPr>
      <dsp:spPr>
        <a:xfrm>
          <a:off x="7082756" y="2334889"/>
          <a:ext cx="3420952" cy="834899"/>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1" i="0" kern="1200" dirty="0">
              <a:solidFill>
                <a:schemeClr val="tx1"/>
              </a:solidFill>
              <a:latin typeface="Montserrat" panose="00000500000000000000" pitchFamily="2" charset="0"/>
              <a:cs typeface="Calibri Light" panose="020F0302020204030204" pitchFamily="34" charset="0"/>
            </a:rPr>
            <a:t>Que sea un tratamiento automatizado.</a:t>
          </a:r>
        </a:p>
      </dsp:txBody>
      <dsp:txXfrm>
        <a:off x="7082756" y="2334889"/>
        <a:ext cx="3420952" cy="834899"/>
      </dsp:txXfrm>
    </dsp:sp>
    <dsp:sp modelId="{9685843B-8701-7E40-9B38-7CACB3F3DBC7}">
      <dsp:nvSpPr>
        <dsp:cNvPr id="0" name=""/>
        <dsp:cNvSpPr/>
      </dsp:nvSpPr>
      <dsp:spPr>
        <a:xfrm>
          <a:off x="7082756" y="3497420"/>
          <a:ext cx="3420952" cy="808400"/>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1" i="0" kern="1200" dirty="0">
              <a:solidFill>
                <a:schemeClr val="tx1"/>
              </a:solidFill>
              <a:latin typeface="Montserrat" panose="00000500000000000000" pitchFamily="2" charset="0"/>
              <a:cs typeface="Calibri Light" panose="020F0302020204030204" pitchFamily="34" charset="0"/>
            </a:rPr>
            <a:t>Que el titular haya proporcionado directamente  los DP</a:t>
          </a:r>
        </a:p>
      </dsp:txBody>
      <dsp:txXfrm>
        <a:off x="7082756" y="3497420"/>
        <a:ext cx="3420952" cy="808400"/>
      </dsp:txXfrm>
    </dsp:sp>
    <dsp:sp modelId="{A6961CD1-C25C-4541-8E63-B4E40BCADE86}">
      <dsp:nvSpPr>
        <dsp:cNvPr id="0" name=""/>
        <dsp:cNvSpPr/>
      </dsp:nvSpPr>
      <dsp:spPr>
        <a:xfrm>
          <a:off x="7137425" y="4686978"/>
          <a:ext cx="3420952" cy="834899"/>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1" i="0" kern="1200" dirty="0">
              <a:solidFill>
                <a:schemeClr val="tx1"/>
              </a:solidFill>
              <a:latin typeface="Montserrat" panose="00000500000000000000" pitchFamily="2" charset="0"/>
              <a:cs typeface="Calibri Light" panose="020F0302020204030204" pitchFamily="34" charset="0"/>
            </a:rPr>
            <a:t>No se afecten derechos de terceros</a:t>
          </a:r>
        </a:p>
      </dsp:txBody>
      <dsp:txXfrm>
        <a:off x="7137425" y="4686978"/>
        <a:ext cx="3420952" cy="8348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59A10-851F-4F71-A171-44B3B886F3FA}">
      <dsp:nvSpPr>
        <dsp:cNvPr id="0" name=""/>
        <dsp:cNvSpPr/>
      </dsp:nvSpPr>
      <dsp:spPr>
        <a:xfrm>
          <a:off x="5316920" y="881202"/>
          <a:ext cx="874785" cy="846929"/>
        </a:xfrm>
        <a:custGeom>
          <a:avLst/>
          <a:gdLst/>
          <a:ahLst/>
          <a:cxnLst/>
          <a:rect l="0" t="0" r="0" b="0"/>
          <a:pathLst>
            <a:path>
              <a:moveTo>
                <a:pt x="0" y="0"/>
              </a:moveTo>
              <a:lnTo>
                <a:pt x="874785" y="846929"/>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6E74BCD-30AA-47D5-B104-3A9826CDD28E}">
      <dsp:nvSpPr>
        <dsp:cNvPr id="0" name=""/>
        <dsp:cNvSpPr/>
      </dsp:nvSpPr>
      <dsp:spPr>
        <a:xfrm>
          <a:off x="5316920" y="881202"/>
          <a:ext cx="3514097" cy="1693858"/>
        </a:xfrm>
        <a:custGeom>
          <a:avLst/>
          <a:gdLst/>
          <a:ahLst/>
          <a:cxnLst/>
          <a:rect l="0" t="0" r="0" b="0"/>
          <a:pathLst>
            <a:path>
              <a:moveTo>
                <a:pt x="0" y="0"/>
              </a:moveTo>
              <a:lnTo>
                <a:pt x="0" y="1509174"/>
              </a:lnTo>
              <a:lnTo>
                <a:pt x="3514097" y="1509174"/>
              </a:lnTo>
              <a:lnTo>
                <a:pt x="3514097" y="1693858"/>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A178DD0-3610-4C5F-9EFE-F5717FFE32E6}">
      <dsp:nvSpPr>
        <dsp:cNvPr id="0" name=""/>
        <dsp:cNvSpPr/>
      </dsp:nvSpPr>
      <dsp:spPr>
        <a:xfrm>
          <a:off x="4957618" y="3454507"/>
          <a:ext cx="239631" cy="809090"/>
        </a:xfrm>
        <a:custGeom>
          <a:avLst/>
          <a:gdLst/>
          <a:ahLst/>
          <a:cxnLst/>
          <a:rect l="0" t="0" r="0" b="0"/>
          <a:pathLst>
            <a:path>
              <a:moveTo>
                <a:pt x="0" y="0"/>
              </a:moveTo>
              <a:lnTo>
                <a:pt x="0" y="809090"/>
              </a:lnTo>
              <a:lnTo>
                <a:pt x="239631" y="809090"/>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3EB597C-7248-4849-A20B-FAA44EE67F50}">
      <dsp:nvSpPr>
        <dsp:cNvPr id="0" name=""/>
        <dsp:cNvSpPr/>
      </dsp:nvSpPr>
      <dsp:spPr>
        <a:xfrm>
          <a:off x="5316920" y="881202"/>
          <a:ext cx="344255" cy="1693858"/>
        </a:xfrm>
        <a:custGeom>
          <a:avLst/>
          <a:gdLst/>
          <a:ahLst/>
          <a:cxnLst/>
          <a:rect l="0" t="0" r="0" b="0"/>
          <a:pathLst>
            <a:path>
              <a:moveTo>
                <a:pt x="0" y="0"/>
              </a:moveTo>
              <a:lnTo>
                <a:pt x="0" y="1509174"/>
              </a:lnTo>
              <a:lnTo>
                <a:pt x="344255" y="1509174"/>
              </a:lnTo>
              <a:lnTo>
                <a:pt x="344255" y="1693858"/>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938E8C1-D789-44F9-B708-DA918D3BE99B}">
      <dsp:nvSpPr>
        <dsp:cNvPr id="0" name=""/>
        <dsp:cNvSpPr/>
      </dsp:nvSpPr>
      <dsp:spPr>
        <a:xfrm>
          <a:off x="1305228" y="3527748"/>
          <a:ext cx="536984" cy="774572"/>
        </a:xfrm>
        <a:custGeom>
          <a:avLst/>
          <a:gdLst/>
          <a:ahLst/>
          <a:cxnLst/>
          <a:rect l="0" t="0" r="0" b="0"/>
          <a:pathLst>
            <a:path>
              <a:moveTo>
                <a:pt x="0" y="0"/>
              </a:moveTo>
              <a:lnTo>
                <a:pt x="0" y="774572"/>
              </a:lnTo>
              <a:lnTo>
                <a:pt x="536984" y="774572"/>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4B0893D-28FC-4C8A-A74F-08BB8158723F}">
      <dsp:nvSpPr>
        <dsp:cNvPr id="0" name=""/>
        <dsp:cNvSpPr/>
      </dsp:nvSpPr>
      <dsp:spPr>
        <a:xfrm>
          <a:off x="2030863" y="881202"/>
          <a:ext cx="3286056" cy="1693858"/>
        </a:xfrm>
        <a:custGeom>
          <a:avLst/>
          <a:gdLst/>
          <a:ahLst/>
          <a:cxnLst/>
          <a:rect l="0" t="0" r="0" b="0"/>
          <a:pathLst>
            <a:path>
              <a:moveTo>
                <a:pt x="3286056" y="0"/>
              </a:moveTo>
              <a:lnTo>
                <a:pt x="3286056" y="1509174"/>
              </a:lnTo>
              <a:lnTo>
                <a:pt x="0" y="1509174"/>
              </a:lnTo>
              <a:lnTo>
                <a:pt x="0" y="1693858"/>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B8FB128-A654-4B72-BD81-2EF6B1424C97}">
      <dsp:nvSpPr>
        <dsp:cNvPr id="0" name=""/>
        <dsp:cNvSpPr/>
      </dsp:nvSpPr>
      <dsp:spPr>
        <a:xfrm>
          <a:off x="4008919" y="1756"/>
          <a:ext cx="2616002" cy="87944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1" i="0" kern="1200" dirty="0">
              <a:solidFill>
                <a:schemeClr val="tx1"/>
              </a:solidFill>
              <a:latin typeface="Montserrat" panose="00000500000000000000" pitchFamily="2" charset="0"/>
              <a:cs typeface="Calibri Light" panose="020F0302020204030204" pitchFamily="34" charset="0"/>
            </a:rPr>
            <a:t>Titular o su representante</a:t>
          </a:r>
        </a:p>
        <a:p>
          <a:pPr marL="0" lvl="0" indent="0" algn="ctr" defTabSz="622300">
            <a:lnSpc>
              <a:spcPct val="90000"/>
            </a:lnSpc>
            <a:spcBef>
              <a:spcPct val="0"/>
            </a:spcBef>
            <a:spcAft>
              <a:spcPct val="35000"/>
            </a:spcAft>
            <a:buNone/>
          </a:pPr>
          <a:r>
            <a:rPr lang="es-ES" sz="1400" b="1" i="0" kern="1200" dirty="0">
              <a:solidFill>
                <a:schemeClr val="tx1"/>
              </a:solidFill>
              <a:latin typeface="Montserrat" panose="00000500000000000000" pitchFamily="2" charset="0"/>
              <a:cs typeface="Calibri Light" panose="020F0302020204030204" pitchFamily="34" charset="0"/>
            </a:rPr>
            <a:t>(regla general) </a:t>
          </a:r>
        </a:p>
      </dsp:txBody>
      <dsp:txXfrm>
        <a:off x="4008919" y="1756"/>
        <a:ext cx="2616002" cy="879446"/>
      </dsp:txXfrm>
    </dsp:sp>
    <dsp:sp modelId="{BA24C6BF-96B7-4AE2-B6A1-97D6AFD3DEC7}">
      <dsp:nvSpPr>
        <dsp:cNvPr id="0" name=""/>
        <dsp:cNvSpPr/>
      </dsp:nvSpPr>
      <dsp:spPr>
        <a:xfrm>
          <a:off x="1123819" y="2575061"/>
          <a:ext cx="1814087" cy="952687"/>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1" i="0" kern="1200" dirty="0">
              <a:solidFill>
                <a:schemeClr val="tx1"/>
              </a:solidFill>
              <a:latin typeface="Montserrat" panose="00000500000000000000" pitchFamily="2" charset="0"/>
              <a:cs typeface="Calibri Light" panose="020F0302020204030204" pitchFamily="34" charset="0"/>
            </a:rPr>
            <a:t>Menores de edad, personas en estado de interdicción</a:t>
          </a:r>
        </a:p>
      </dsp:txBody>
      <dsp:txXfrm>
        <a:off x="1123819" y="2575061"/>
        <a:ext cx="1814087" cy="952687"/>
      </dsp:txXfrm>
    </dsp:sp>
    <dsp:sp modelId="{3FA42929-3C2F-4834-A903-E7C72A8DA36D}">
      <dsp:nvSpPr>
        <dsp:cNvPr id="0" name=""/>
        <dsp:cNvSpPr/>
      </dsp:nvSpPr>
      <dsp:spPr>
        <a:xfrm>
          <a:off x="1842213" y="3872895"/>
          <a:ext cx="2385200" cy="85885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1" i="0" kern="1200" dirty="0">
              <a:solidFill>
                <a:schemeClr val="tx1"/>
              </a:solidFill>
              <a:latin typeface="Montserrat" panose="00000500000000000000" pitchFamily="2" charset="0"/>
              <a:cs typeface="Calibri Light" panose="020F0302020204030204" pitchFamily="34" charset="0"/>
            </a:rPr>
            <a:t>Reglas de la legislación civil</a:t>
          </a:r>
        </a:p>
      </dsp:txBody>
      <dsp:txXfrm>
        <a:off x="1842213" y="3872895"/>
        <a:ext cx="2385200" cy="858850"/>
      </dsp:txXfrm>
    </dsp:sp>
    <dsp:sp modelId="{177BAD03-39C6-41F0-85A3-DDE3A3E61C67}">
      <dsp:nvSpPr>
        <dsp:cNvPr id="0" name=""/>
        <dsp:cNvSpPr/>
      </dsp:nvSpPr>
      <dsp:spPr>
        <a:xfrm>
          <a:off x="4781728" y="2575061"/>
          <a:ext cx="1758893" cy="879446"/>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1" i="0" kern="1200" dirty="0">
              <a:solidFill>
                <a:schemeClr val="tx1"/>
              </a:solidFill>
              <a:latin typeface="Montserrat" panose="00000500000000000000" pitchFamily="2" charset="0"/>
              <a:cs typeface="Calibri Light" panose="020F0302020204030204" pitchFamily="34" charset="0"/>
            </a:rPr>
            <a:t>Personas fallecidas</a:t>
          </a:r>
        </a:p>
      </dsp:txBody>
      <dsp:txXfrm>
        <a:off x="4781728" y="2575061"/>
        <a:ext cx="1758893" cy="879446"/>
      </dsp:txXfrm>
    </dsp:sp>
    <dsp:sp modelId="{9A10B4C1-6709-4126-9372-DD7C0F8EEDDE}">
      <dsp:nvSpPr>
        <dsp:cNvPr id="0" name=""/>
        <dsp:cNvSpPr/>
      </dsp:nvSpPr>
      <dsp:spPr>
        <a:xfrm>
          <a:off x="5197249" y="3823875"/>
          <a:ext cx="2657230" cy="87944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1" i="0" kern="1200" dirty="0">
              <a:solidFill>
                <a:schemeClr val="tx1"/>
              </a:solidFill>
              <a:latin typeface="Montserrat" panose="00000500000000000000" pitchFamily="2" charset="0"/>
              <a:cs typeface="Calibri Light" panose="020F0302020204030204" pitchFamily="34" charset="0"/>
            </a:rPr>
            <a:t>Acreditar interés jurídico y que haya documento fehaciente </a:t>
          </a:r>
        </a:p>
      </dsp:txBody>
      <dsp:txXfrm>
        <a:off x="5197249" y="3823875"/>
        <a:ext cx="2657230" cy="879446"/>
      </dsp:txXfrm>
    </dsp:sp>
    <dsp:sp modelId="{04997B4A-6FCB-4E2E-8E7F-6715958688E7}">
      <dsp:nvSpPr>
        <dsp:cNvPr id="0" name=""/>
        <dsp:cNvSpPr/>
      </dsp:nvSpPr>
      <dsp:spPr>
        <a:xfrm>
          <a:off x="7951571" y="2575061"/>
          <a:ext cx="1758893" cy="879446"/>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1" i="0" kern="1200">
              <a:solidFill>
                <a:schemeClr val="tx1"/>
              </a:solidFill>
              <a:latin typeface="Montserrat" panose="00000500000000000000" pitchFamily="2" charset="0"/>
              <a:cs typeface="Calibri Light" panose="020F0302020204030204" pitchFamily="34" charset="0"/>
            </a:rPr>
            <a:t>Tercero, por disposición legal o mandato judicial </a:t>
          </a:r>
          <a:endParaRPr lang="es-ES" sz="1400" b="1" i="0" kern="1200" dirty="0">
            <a:solidFill>
              <a:schemeClr val="tx1"/>
            </a:solidFill>
            <a:latin typeface="Montserrat" panose="00000500000000000000" pitchFamily="2" charset="0"/>
            <a:cs typeface="Calibri Light" panose="020F0302020204030204" pitchFamily="34" charset="0"/>
          </a:endParaRPr>
        </a:p>
      </dsp:txBody>
      <dsp:txXfrm>
        <a:off x="7951571" y="2575061"/>
        <a:ext cx="1758893" cy="879446"/>
      </dsp:txXfrm>
    </dsp:sp>
    <dsp:sp modelId="{27ABF560-902B-40CD-A33B-8F4BB84EBF81}">
      <dsp:nvSpPr>
        <dsp:cNvPr id="0" name=""/>
        <dsp:cNvSpPr/>
      </dsp:nvSpPr>
      <dsp:spPr>
        <a:xfrm>
          <a:off x="4432812" y="1250570"/>
          <a:ext cx="1758893" cy="95512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1" i="0" kern="1200" dirty="0">
              <a:solidFill>
                <a:schemeClr val="tx1"/>
              </a:solidFill>
              <a:latin typeface="Montserrat" panose="00000500000000000000" pitchFamily="2" charset="0"/>
              <a:cs typeface="Calibri Light" panose="020F0302020204030204" pitchFamily="34" charset="0"/>
            </a:rPr>
            <a:t>Excepciones</a:t>
          </a:r>
        </a:p>
      </dsp:txBody>
      <dsp:txXfrm>
        <a:off x="4432812" y="1250570"/>
        <a:ext cx="1758893" cy="9551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6E15E7-A44E-C548-A9C4-F2494948F69F}" type="datetimeFigureOut">
              <a:rPr lang="es-MX" smtClean="0"/>
              <a:t>07/03/2024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C58E21-758E-EC48-A67E-D3FFDF29500C}" type="slidenum">
              <a:rPr lang="es-MX" smtClean="0"/>
              <a:t>‹Nº›</a:t>
            </a:fld>
            <a:endParaRPr lang="es-MX"/>
          </a:p>
        </p:txBody>
      </p:sp>
    </p:spTree>
    <p:extLst>
      <p:ext uri="{BB962C8B-B14F-4D97-AF65-F5344CB8AC3E}">
        <p14:creationId xmlns:p14="http://schemas.microsoft.com/office/powerpoint/2010/main" val="129182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1C58E21-758E-EC48-A67E-D3FFDF29500C}" type="slidenum">
              <a:rPr lang="es-MX" smtClean="0"/>
              <a:t>1</a:t>
            </a:fld>
            <a:endParaRPr lang="es-MX"/>
          </a:p>
        </p:txBody>
      </p:sp>
    </p:spTree>
    <p:extLst>
      <p:ext uri="{BB962C8B-B14F-4D97-AF65-F5344CB8AC3E}">
        <p14:creationId xmlns:p14="http://schemas.microsoft.com/office/powerpoint/2010/main" val="2747239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44C052D1-69CB-E648-A2F1-E2DCCFCE08D7}"/>
              </a:ext>
            </a:extLst>
          </p:cNvPr>
          <p:cNvSpPr>
            <a:spLocks noGrp="1"/>
          </p:cNvSpPr>
          <p:nvPr>
            <p:ph type="dt" sz="half" idx="10"/>
          </p:nvPr>
        </p:nvSpPr>
        <p:spPr>
          <a:xfrm>
            <a:off x="838200" y="6356350"/>
            <a:ext cx="2743200" cy="365125"/>
          </a:xfrm>
          <a:prstGeom prst="rect">
            <a:avLst/>
          </a:prstGeom>
        </p:spPr>
        <p:txBody>
          <a:bodyPr/>
          <a:lstStyle/>
          <a:p>
            <a:fld id="{E850E064-E2C9-BC42-BE3E-4724579C0E0D}" type="datetime1">
              <a:rPr lang="es-MX" smtClean="0"/>
              <a:t>07/03/2024</a:t>
            </a:fld>
            <a:endParaRPr lang="es-ES_tradnl"/>
          </a:p>
        </p:txBody>
      </p:sp>
    </p:spTree>
    <p:extLst>
      <p:ext uri="{BB962C8B-B14F-4D97-AF65-F5344CB8AC3E}">
        <p14:creationId xmlns:p14="http://schemas.microsoft.com/office/powerpoint/2010/main" val="3449940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DBC6358-270C-BC4E-AE65-84F37B3338E2}"/>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498146A4-CA7C-224E-AE8B-2F6F14297E94}"/>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EBF9428-4663-DA4B-A2FD-C4DEC41D2F39}"/>
              </a:ext>
            </a:extLst>
          </p:cNvPr>
          <p:cNvSpPr>
            <a:spLocks noGrp="1"/>
          </p:cNvSpPr>
          <p:nvPr>
            <p:ph type="dt" sz="half" idx="10"/>
          </p:nvPr>
        </p:nvSpPr>
        <p:spPr/>
        <p:txBody>
          <a:bodyPr/>
          <a:lstStyle/>
          <a:p>
            <a:fld id="{05E7E27F-CE20-5646-88D5-2DC3689911D1}" type="datetime1">
              <a:rPr lang="es-MX" smtClean="0"/>
              <a:t>07/03/2024</a:t>
            </a:fld>
            <a:endParaRPr lang="es-ES_tradnl"/>
          </a:p>
        </p:txBody>
      </p:sp>
      <p:sp>
        <p:nvSpPr>
          <p:cNvPr id="5" name="Marcador de pie de página 4">
            <a:extLst>
              <a:ext uri="{FF2B5EF4-FFF2-40B4-BE49-F238E27FC236}">
                <a16:creationId xmlns:a16="http://schemas.microsoft.com/office/drawing/2014/main" id="{AD083CA5-BC79-E84A-A689-935422B7C9BC}"/>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DC2E727E-7F9F-8F4A-A13D-F4EAC781137E}"/>
              </a:ext>
            </a:extLst>
          </p:cNvPr>
          <p:cNvSpPr>
            <a:spLocks noGrp="1"/>
          </p:cNvSpPr>
          <p:nvPr>
            <p:ph type="sldNum" sz="quarter" idx="12"/>
          </p:nvPr>
        </p:nvSpPr>
        <p:spPr/>
        <p:txBody>
          <a:bodyPr/>
          <a:lstStyle/>
          <a:p>
            <a:fld id="{E36F3579-F94F-0249-AB46-794597E2114E}" type="slidenum">
              <a:rPr lang="es-ES_tradnl" smtClean="0"/>
              <a:t>‹Nº›</a:t>
            </a:fld>
            <a:endParaRPr lang="es-ES_tradnl"/>
          </a:p>
        </p:txBody>
      </p:sp>
    </p:spTree>
    <p:extLst>
      <p:ext uri="{BB962C8B-B14F-4D97-AF65-F5344CB8AC3E}">
        <p14:creationId xmlns:p14="http://schemas.microsoft.com/office/powerpoint/2010/main" val="2705952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08CD8F-E72F-F54E-8285-0CB9031A97AA}"/>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9794D2D1-1FB8-934F-B78E-63517735C2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10972FE2-BE2F-D743-82AE-D903C7776E0B}"/>
              </a:ext>
            </a:extLst>
          </p:cNvPr>
          <p:cNvSpPr>
            <a:spLocks noGrp="1"/>
          </p:cNvSpPr>
          <p:nvPr>
            <p:ph type="dt" sz="half" idx="10"/>
          </p:nvPr>
        </p:nvSpPr>
        <p:spPr/>
        <p:txBody>
          <a:bodyPr/>
          <a:lstStyle/>
          <a:p>
            <a:fld id="{34793D66-E187-B741-A759-55AC1AA44290}" type="datetimeFigureOut">
              <a:rPr lang="es-MX" smtClean="0"/>
              <a:t>07/03/2024</a:t>
            </a:fld>
            <a:endParaRPr lang="es-MX"/>
          </a:p>
        </p:txBody>
      </p:sp>
      <p:sp>
        <p:nvSpPr>
          <p:cNvPr id="5" name="Marcador de pie de página 4">
            <a:extLst>
              <a:ext uri="{FF2B5EF4-FFF2-40B4-BE49-F238E27FC236}">
                <a16:creationId xmlns:a16="http://schemas.microsoft.com/office/drawing/2014/main" id="{5BD551E6-6E5F-A147-BDDE-2A18269CE18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FD4E9A8-247B-2044-8611-009267694A4F}"/>
              </a:ext>
            </a:extLst>
          </p:cNvPr>
          <p:cNvSpPr>
            <a:spLocks noGrp="1"/>
          </p:cNvSpPr>
          <p:nvPr>
            <p:ph type="sldNum" sz="quarter" idx="12"/>
          </p:nvPr>
        </p:nvSpPr>
        <p:spPr/>
        <p:txBody>
          <a:bodyPr/>
          <a:lstStyle/>
          <a:p>
            <a:fld id="{17339125-E3D0-7045-AAE0-F965FDDCCE2C}" type="slidenum">
              <a:rPr lang="es-MX" smtClean="0"/>
              <a:t>‹Nº›</a:t>
            </a:fld>
            <a:endParaRPr lang="es-MX"/>
          </a:p>
        </p:txBody>
      </p:sp>
    </p:spTree>
    <p:extLst>
      <p:ext uri="{BB962C8B-B14F-4D97-AF65-F5344CB8AC3E}">
        <p14:creationId xmlns:p14="http://schemas.microsoft.com/office/powerpoint/2010/main" val="1349329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44C3B2-3EA3-9747-8A39-651AC7DAC061}"/>
              </a:ext>
            </a:extLst>
          </p:cNvPr>
          <p:cNvSpPr>
            <a:spLocks noGrp="1"/>
          </p:cNvSpPr>
          <p:nvPr>
            <p:ph type="title"/>
          </p:nvPr>
        </p:nvSpPr>
        <p:spPr>
          <a:xfrm>
            <a:off x="838200" y="365125"/>
            <a:ext cx="10515600" cy="1325563"/>
          </a:xfrm>
          <a:prstGeom prst="rect">
            <a:avLst/>
          </a:prstGeom>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B21FB38C-56AC-1C44-B73C-1FA247A8EBCD}"/>
              </a:ext>
            </a:extLst>
          </p:cNvPr>
          <p:cNvSpPr>
            <a:spLocks noGrp="1"/>
          </p:cNvSpPr>
          <p:nvPr>
            <p:ph idx="1"/>
          </p:nvPr>
        </p:nvSpPr>
        <p:spPr>
          <a:xfrm>
            <a:off x="838200" y="1825625"/>
            <a:ext cx="10515600" cy="4351338"/>
          </a:xfrm>
          <a:prstGeom prst="rect">
            <a:avLst/>
          </a:prstGeo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EE52C4FD-E11A-E747-9CED-F642524BFD1B}"/>
              </a:ext>
            </a:extLst>
          </p:cNvPr>
          <p:cNvSpPr>
            <a:spLocks noGrp="1"/>
          </p:cNvSpPr>
          <p:nvPr>
            <p:ph type="dt" sz="half" idx="10"/>
          </p:nvPr>
        </p:nvSpPr>
        <p:spPr>
          <a:xfrm>
            <a:off x="838200" y="6356350"/>
            <a:ext cx="2743200" cy="365125"/>
          </a:xfrm>
          <a:prstGeom prst="rect">
            <a:avLst/>
          </a:prstGeom>
        </p:spPr>
        <p:txBody>
          <a:bodyPr/>
          <a:lstStyle/>
          <a:p>
            <a:fld id="{646755C6-9018-1144-86FE-0C5DA85C4985}" type="datetime1">
              <a:rPr lang="es-MX" smtClean="0"/>
              <a:t>07/03/2024</a:t>
            </a:fld>
            <a:endParaRPr lang="es-ES_tradnl"/>
          </a:p>
        </p:txBody>
      </p:sp>
      <p:sp>
        <p:nvSpPr>
          <p:cNvPr id="5" name="Marcador de pie de página 4">
            <a:extLst>
              <a:ext uri="{FF2B5EF4-FFF2-40B4-BE49-F238E27FC236}">
                <a16:creationId xmlns:a16="http://schemas.microsoft.com/office/drawing/2014/main" id="{B8CE5DA0-E4B3-1E41-8D67-C6694E7C740C}"/>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9D8C2573-5F92-DC44-AB4A-B00A79023B22}"/>
              </a:ext>
            </a:extLst>
          </p:cNvPr>
          <p:cNvSpPr>
            <a:spLocks noGrp="1"/>
          </p:cNvSpPr>
          <p:nvPr>
            <p:ph type="sldNum" sz="quarter" idx="12"/>
          </p:nvPr>
        </p:nvSpPr>
        <p:spPr>
          <a:xfrm>
            <a:off x="8610600" y="6356350"/>
            <a:ext cx="2743200" cy="365125"/>
          </a:xfrm>
          <a:prstGeom prst="rect">
            <a:avLst/>
          </a:prstGeom>
        </p:spPr>
        <p:txBody>
          <a:bodyPr/>
          <a:lstStyle/>
          <a:p>
            <a:fld id="{E36F3579-F94F-0249-AB46-794597E2114E}" type="slidenum">
              <a:rPr lang="es-ES_tradnl" smtClean="0"/>
              <a:t>‹Nº›</a:t>
            </a:fld>
            <a:endParaRPr lang="es-ES_tradnl"/>
          </a:p>
        </p:txBody>
      </p:sp>
    </p:spTree>
    <p:extLst>
      <p:ext uri="{BB962C8B-B14F-4D97-AF65-F5344CB8AC3E}">
        <p14:creationId xmlns:p14="http://schemas.microsoft.com/office/powerpoint/2010/main" val="2778035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88C696-C8E6-864A-8E6C-4BC422C7D1FE}"/>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C2CCE5C0-2F67-4F41-B60F-DA035756597E}"/>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7A49604A-136D-8542-9C0F-0179F92D513F}"/>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3B4CD2CB-FCE3-DE45-AF29-094EA51AE999}"/>
              </a:ext>
            </a:extLst>
          </p:cNvPr>
          <p:cNvSpPr>
            <a:spLocks noGrp="1"/>
          </p:cNvSpPr>
          <p:nvPr>
            <p:ph type="dt" sz="half" idx="10"/>
          </p:nvPr>
        </p:nvSpPr>
        <p:spPr/>
        <p:txBody>
          <a:bodyPr/>
          <a:lstStyle/>
          <a:p>
            <a:fld id="{15306769-4FF7-2545-AD6D-D48DF431F9C1}" type="datetime1">
              <a:rPr lang="es-MX" smtClean="0"/>
              <a:t>07/03/2024</a:t>
            </a:fld>
            <a:endParaRPr lang="es-ES_tradnl"/>
          </a:p>
        </p:txBody>
      </p:sp>
      <p:sp>
        <p:nvSpPr>
          <p:cNvPr id="6" name="Marcador de pie de página 5">
            <a:extLst>
              <a:ext uri="{FF2B5EF4-FFF2-40B4-BE49-F238E27FC236}">
                <a16:creationId xmlns:a16="http://schemas.microsoft.com/office/drawing/2014/main" id="{39657A06-DDE7-2C4A-A169-00992993CE85}"/>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26E9C8AA-D9E9-554D-8DBD-41E7B56C32E1}"/>
              </a:ext>
            </a:extLst>
          </p:cNvPr>
          <p:cNvSpPr>
            <a:spLocks noGrp="1"/>
          </p:cNvSpPr>
          <p:nvPr>
            <p:ph type="sldNum" sz="quarter" idx="12"/>
          </p:nvPr>
        </p:nvSpPr>
        <p:spPr/>
        <p:txBody>
          <a:bodyPr/>
          <a:lstStyle/>
          <a:p>
            <a:fld id="{E36F3579-F94F-0249-AB46-794597E2114E}" type="slidenum">
              <a:rPr lang="es-ES_tradnl" smtClean="0"/>
              <a:t>‹Nº›</a:t>
            </a:fld>
            <a:endParaRPr lang="es-ES_tradnl"/>
          </a:p>
        </p:txBody>
      </p:sp>
    </p:spTree>
    <p:extLst>
      <p:ext uri="{BB962C8B-B14F-4D97-AF65-F5344CB8AC3E}">
        <p14:creationId xmlns:p14="http://schemas.microsoft.com/office/powerpoint/2010/main" val="3965431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90BDB9-8CEF-C443-8D3B-907DAA73EEA4}"/>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7E26C8E1-C1CB-AC4D-A053-D6EA1C4FE1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2D9E2150-8400-A142-81AF-3EE81D318598}"/>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355D93F5-6AE8-8044-B9A0-D6AA71CE77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5053B481-1D9F-434D-A8FB-EE835DFAD498}"/>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3AEDA308-AE57-864F-8321-CEEF89E1F300}"/>
              </a:ext>
            </a:extLst>
          </p:cNvPr>
          <p:cNvSpPr>
            <a:spLocks noGrp="1"/>
          </p:cNvSpPr>
          <p:nvPr>
            <p:ph type="dt" sz="half" idx="10"/>
          </p:nvPr>
        </p:nvSpPr>
        <p:spPr/>
        <p:txBody>
          <a:bodyPr/>
          <a:lstStyle/>
          <a:p>
            <a:fld id="{9AB7DA5D-6463-4B41-BA39-E6ACDDC6251A}" type="datetime1">
              <a:rPr lang="es-MX" smtClean="0"/>
              <a:t>07/03/2024</a:t>
            </a:fld>
            <a:endParaRPr lang="es-ES_tradnl"/>
          </a:p>
        </p:txBody>
      </p:sp>
      <p:sp>
        <p:nvSpPr>
          <p:cNvPr id="8" name="Marcador de pie de página 7">
            <a:extLst>
              <a:ext uri="{FF2B5EF4-FFF2-40B4-BE49-F238E27FC236}">
                <a16:creationId xmlns:a16="http://schemas.microsoft.com/office/drawing/2014/main" id="{CE35DFCB-8EDF-F346-9B26-DFA201715F27}"/>
              </a:ext>
            </a:extLst>
          </p:cNvPr>
          <p:cNvSpPr>
            <a:spLocks noGrp="1"/>
          </p:cNvSpPr>
          <p:nvPr>
            <p:ph type="ftr" sz="quarter" idx="11"/>
          </p:nvPr>
        </p:nvSpPr>
        <p:spPr/>
        <p:txBody>
          <a:bodyPr/>
          <a:lstStyle/>
          <a:p>
            <a:endParaRPr lang="es-ES_tradnl"/>
          </a:p>
        </p:txBody>
      </p:sp>
      <p:sp>
        <p:nvSpPr>
          <p:cNvPr id="9" name="Marcador de número de diapositiva 8">
            <a:extLst>
              <a:ext uri="{FF2B5EF4-FFF2-40B4-BE49-F238E27FC236}">
                <a16:creationId xmlns:a16="http://schemas.microsoft.com/office/drawing/2014/main" id="{2A8553DD-EE4B-704D-ADFD-022A89633A7D}"/>
              </a:ext>
            </a:extLst>
          </p:cNvPr>
          <p:cNvSpPr>
            <a:spLocks noGrp="1"/>
          </p:cNvSpPr>
          <p:nvPr>
            <p:ph type="sldNum" sz="quarter" idx="12"/>
          </p:nvPr>
        </p:nvSpPr>
        <p:spPr/>
        <p:txBody>
          <a:bodyPr/>
          <a:lstStyle/>
          <a:p>
            <a:fld id="{E36F3579-F94F-0249-AB46-794597E2114E}" type="slidenum">
              <a:rPr lang="es-ES_tradnl" smtClean="0"/>
              <a:t>‹Nº›</a:t>
            </a:fld>
            <a:endParaRPr lang="es-ES_tradnl"/>
          </a:p>
        </p:txBody>
      </p:sp>
    </p:spTree>
    <p:extLst>
      <p:ext uri="{BB962C8B-B14F-4D97-AF65-F5344CB8AC3E}">
        <p14:creationId xmlns:p14="http://schemas.microsoft.com/office/powerpoint/2010/main" val="3637317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14CECF-5EB1-FE4A-B3D4-4DA82DF5711D}"/>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1944CC88-2AF3-C447-B612-8836568724F8}"/>
              </a:ext>
            </a:extLst>
          </p:cNvPr>
          <p:cNvSpPr>
            <a:spLocks noGrp="1"/>
          </p:cNvSpPr>
          <p:nvPr>
            <p:ph type="dt" sz="half" idx="10"/>
          </p:nvPr>
        </p:nvSpPr>
        <p:spPr/>
        <p:txBody>
          <a:bodyPr/>
          <a:lstStyle/>
          <a:p>
            <a:fld id="{8A32FF8F-BD51-BE49-9E19-A6D17B70C446}" type="datetime1">
              <a:rPr lang="es-MX" smtClean="0"/>
              <a:t>07/03/2024</a:t>
            </a:fld>
            <a:endParaRPr lang="es-ES_tradnl"/>
          </a:p>
        </p:txBody>
      </p:sp>
      <p:sp>
        <p:nvSpPr>
          <p:cNvPr id="4" name="Marcador de pie de página 3">
            <a:extLst>
              <a:ext uri="{FF2B5EF4-FFF2-40B4-BE49-F238E27FC236}">
                <a16:creationId xmlns:a16="http://schemas.microsoft.com/office/drawing/2014/main" id="{9CA00B78-33E4-5948-B84B-C147A9933B87}"/>
              </a:ext>
            </a:extLst>
          </p:cNvPr>
          <p:cNvSpPr>
            <a:spLocks noGrp="1"/>
          </p:cNvSpPr>
          <p:nvPr>
            <p:ph type="ftr" sz="quarter" idx="11"/>
          </p:nvPr>
        </p:nvSpPr>
        <p:spPr/>
        <p:txBody>
          <a:bodyPr/>
          <a:lstStyle/>
          <a:p>
            <a:endParaRPr lang="es-ES_tradnl"/>
          </a:p>
        </p:txBody>
      </p:sp>
      <p:sp>
        <p:nvSpPr>
          <p:cNvPr id="5" name="Marcador de número de diapositiva 4">
            <a:extLst>
              <a:ext uri="{FF2B5EF4-FFF2-40B4-BE49-F238E27FC236}">
                <a16:creationId xmlns:a16="http://schemas.microsoft.com/office/drawing/2014/main" id="{67FE8C1D-6B6F-EB49-A656-4141E93F276B}"/>
              </a:ext>
            </a:extLst>
          </p:cNvPr>
          <p:cNvSpPr>
            <a:spLocks noGrp="1"/>
          </p:cNvSpPr>
          <p:nvPr>
            <p:ph type="sldNum" sz="quarter" idx="12"/>
          </p:nvPr>
        </p:nvSpPr>
        <p:spPr/>
        <p:txBody>
          <a:bodyPr/>
          <a:lstStyle/>
          <a:p>
            <a:fld id="{E36F3579-F94F-0249-AB46-794597E2114E}" type="slidenum">
              <a:rPr lang="es-ES_tradnl" smtClean="0"/>
              <a:t>‹Nº›</a:t>
            </a:fld>
            <a:endParaRPr lang="es-ES_tradnl"/>
          </a:p>
        </p:txBody>
      </p:sp>
    </p:spTree>
    <p:extLst>
      <p:ext uri="{BB962C8B-B14F-4D97-AF65-F5344CB8AC3E}">
        <p14:creationId xmlns:p14="http://schemas.microsoft.com/office/powerpoint/2010/main" val="2483253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1607CF9-0B5A-6C4D-B63A-6E7D76ABB4CD}"/>
              </a:ext>
            </a:extLst>
          </p:cNvPr>
          <p:cNvSpPr>
            <a:spLocks noGrp="1"/>
          </p:cNvSpPr>
          <p:nvPr>
            <p:ph type="dt" sz="half" idx="10"/>
          </p:nvPr>
        </p:nvSpPr>
        <p:spPr/>
        <p:txBody>
          <a:bodyPr/>
          <a:lstStyle/>
          <a:p>
            <a:fld id="{BE1754EC-6ED6-4D45-8E88-DDD61656FD20}" type="datetime1">
              <a:rPr lang="es-MX" smtClean="0"/>
              <a:t>07/03/2024</a:t>
            </a:fld>
            <a:endParaRPr lang="es-ES_tradnl"/>
          </a:p>
        </p:txBody>
      </p:sp>
      <p:sp>
        <p:nvSpPr>
          <p:cNvPr id="3" name="Marcador de pie de página 2">
            <a:extLst>
              <a:ext uri="{FF2B5EF4-FFF2-40B4-BE49-F238E27FC236}">
                <a16:creationId xmlns:a16="http://schemas.microsoft.com/office/drawing/2014/main" id="{76F58487-2F46-414B-A556-34C504F2C7D5}"/>
              </a:ext>
            </a:extLst>
          </p:cNvPr>
          <p:cNvSpPr>
            <a:spLocks noGrp="1"/>
          </p:cNvSpPr>
          <p:nvPr>
            <p:ph type="ftr" sz="quarter" idx="11"/>
          </p:nvPr>
        </p:nvSpPr>
        <p:spPr/>
        <p:txBody>
          <a:bodyPr/>
          <a:lstStyle/>
          <a:p>
            <a:endParaRPr lang="es-ES_tradnl"/>
          </a:p>
        </p:txBody>
      </p:sp>
      <p:sp>
        <p:nvSpPr>
          <p:cNvPr id="4" name="Marcador de número de diapositiva 3">
            <a:extLst>
              <a:ext uri="{FF2B5EF4-FFF2-40B4-BE49-F238E27FC236}">
                <a16:creationId xmlns:a16="http://schemas.microsoft.com/office/drawing/2014/main" id="{49BA303D-FFFD-4141-B189-3044C14D3E62}"/>
              </a:ext>
            </a:extLst>
          </p:cNvPr>
          <p:cNvSpPr>
            <a:spLocks noGrp="1"/>
          </p:cNvSpPr>
          <p:nvPr>
            <p:ph type="sldNum" sz="quarter" idx="12"/>
          </p:nvPr>
        </p:nvSpPr>
        <p:spPr/>
        <p:txBody>
          <a:bodyPr/>
          <a:lstStyle/>
          <a:p>
            <a:fld id="{E36F3579-F94F-0249-AB46-794597E2114E}" type="slidenum">
              <a:rPr lang="es-ES_tradnl" smtClean="0"/>
              <a:t>‹Nº›</a:t>
            </a:fld>
            <a:endParaRPr lang="es-ES_tradnl"/>
          </a:p>
        </p:txBody>
      </p:sp>
    </p:spTree>
    <p:extLst>
      <p:ext uri="{BB962C8B-B14F-4D97-AF65-F5344CB8AC3E}">
        <p14:creationId xmlns:p14="http://schemas.microsoft.com/office/powerpoint/2010/main" val="1803510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EE360D-88F1-EF49-834C-3021942EF67E}"/>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4471FD26-97A9-6140-B9CC-633698B406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89CE0F3D-83D1-B94F-BFA0-6DC83189CA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D76A7F8C-A983-4A4F-ACB4-6A13E532D8FE}"/>
              </a:ext>
            </a:extLst>
          </p:cNvPr>
          <p:cNvSpPr>
            <a:spLocks noGrp="1"/>
          </p:cNvSpPr>
          <p:nvPr>
            <p:ph type="dt" sz="half" idx="10"/>
          </p:nvPr>
        </p:nvSpPr>
        <p:spPr/>
        <p:txBody>
          <a:bodyPr/>
          <a:lstStyle/>
          <a:p>
            <a:fld id="{3CEEB5F2-03C8-C64C-8153-422366F6A6EB}" type="datetime1">
              <a:rPr lang="es-MX" smtClean="0"/>
              <a:t>07/03/2024</a:t>
            </a:fld>
            <a:endParaRPr lang="es-ES_tradnl"/>
          </a:p>
        </p:txBody>
      </p:sp>
      <p:sp>
        <p:nvSpPr>
          <p:cNvPr id="6" name="Marcador de pie de página 5">
            <a:extLst>
              <a:ext uri="{FF2B5EF4-FFF2-40B4-BE49-F238E27FC236}">
                <a16:creationId xmlns:a16="http://schemas.microsoft.com/office/drawing/2014/main" id="{A39226F4-7B06-0440-893A-51EB9C5E7654}"/>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9E688E61-DC5D-B546-B3D1-6E42CE096FD9}"/>
              </a:ext>
            </a:extLst>
          </p:cNvPr>
          <p:cNvSpPr>
            <a:spLocks noGrp="1"/>
          </p:cNvSpPr>
          <p:nvPr>
            <p:ph type="sldNum" sz="quarter" idx="12"/>
          </p:nvPr>
        </p:nvSpPr>
        <p:spPr/>
        <p:txBody>
          <a:bodyPr/>
          <a:lstStyle/>
          <a:p>
            <a:fld id="{E36F3579-F94F-0249-AB46-794597E2114E}" type="slidenum">
              <a:rPr lang="es-ES_tradnl" smtClean="0"/>
              <a:t>‹Nº›</a:t>
            </a:fld>
            <a:endParaRPr lang="es-ES_tradnl"/>
          </a:p>
        </p:txBody>
      </p:sp>
    </p:spTree>
    <p:extLst>
      <p:ext uri="{BB962C8B-B14F-4D97-AF65-F5344CB8AC3E}">
        <p14:creationId xmlns:p14="http://schemas.microsoft.com/office/powerpoint/2010/main" val="11640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80741F-827D-D849-B72A-6B91AE7FAD41}"/>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3A80BD0C-FAE5-3348-93A4-D27A6D1D2F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80EFFEF2-846C-3E43-8005-A4B9F825DE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1915FEA1-B343-F446-AE87-078CC236CA18}"/>
              </a:ext>
            </a:extLst>
          </p:cNvPr>
          <p:cNvSpPr>
            <a:spLocks noGrp="1"/>
          </p:cNvSpPr>
          <p:nvPr>
            <p:ph type="dt" sz="half" idx="10"/>
          </p:nvPr>
        </p:nvSpPr>
        <p:spPr/>
        <p:txBody>
          <a:bodyPr/>
          <a:lstStyle/>
          <a:p>
            <a:fld id="{0CD70AF1-078F-0644-B5B3-F4C2AFD10008}" type="datetime1">
              <a:rPr lang="es-MX" smtClean="0"/>
              <a:t>07/03/2024</a:t>
            </a:fld>
            <a:endParaRPr lang="es-ES_tradnl"/>
          </a:p>
        </p:txBody>
      </p:sp>
      <p:sp>
        <p:nvSpPr>
          <p:cNvPr id="6" name="Marcador de pie de página 5">
            <a:extLst>
              <a:ext uri="{FF2B5EF4-FFF2-40B4-BE49-F238E27FC236}">
                <a16:creationId xmlns:a16="http://schemas.microsoft.com/office/drawing/2014/main" id="{827C9488-10FE-5E4F-B1FD-DA479E556640}"/>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50085CD0-7894-174B-BCFD-8B5700CE6296}"/>
              </a:ext>
            </a:extLst>
          </p:cNvPr>
          <p:cNvSpPr>
            <a:spLocks noGrp="1"/>
          </p:cNvSpPr>
          <p:nvPr>
            <p:ph type="sldNum" sz="quarter" idx="12"/>
          </p:nvPr>
        </p:nvSpPr>
        <p:spPr/>
        <p:txBody>
          <a:bodyPr/>
          <a:lstStyle/>
          <a:p>
            <a:fld id="{E36F3579-F94F-0249-AB46-794597E2114E}" type="slidenum">
              <a:rPr lang="es-ES_tradnl" smtClean="0"/>
              <a:t>‹Nº›</a:t>
            </a:fld>
            <a:endParaRPr lang="es-ES_tradnl"/>
          </a:p>
        </p:txBody>
      </p:sp>
    </p:spTree>
    <p:extLst>
      <p:ext uri="{BB962C8B-B14F-4D97-AF65-F5344CB8AC3E}">
        <p14:creationId xmlns:p14="http://schemas.microsoft.com/office/powerpoint/2010/main" val="2886619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AE4ED5-35B3-7943-9FF2-B11CB1D13FA5}"/>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339E39F8-A846-7644-A43B-99DED7E82B8B}"/>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D179C7BD-456C-9446-9966-F32D8AFD8551}"/>
              </a:ext>
            </a:extLst>
          </p:cNvPr>
          <p:cNvSpPr>
            <a:spLocks noGrp="1"/>
          </p:cNvSpPr>
          <p:nvPr>
            <p:ph type="dt" sz="half" idx="10"/>
          </p:nvPr>
        </p:nvSpPr>
        <p:spPr/>
        <p:txBody>
          <a:bodyPr/>
          <a:lstStyle/>
          <a:p>
            <a:fld id="{1971ABCE-5545-7A47-96AC-0967C1B75ED6}" type="datetime1">
              <a:rPr lang="es-MX" smtClean="0"/>
              <a:t>07/03/2024</a:t>
            </a:fld>
            <a:endParaRPr lang="es-ES_tradnl"/>
          </a:p>
        </p:txBody>
      </p:sp>
      <p:sp>
        <p:nvSpPr>
          <p:cNvPr id="5" name="Marcador de pie de página 4">
            <a:extLst>
              <a:ext uri="{FF2B5EF4-FFF2-40B4-BE49-F238E27FC236}">
                <a16:creationId xmlns:a16="http://schemas.microsoft.com/office/drawing/2014/main" id="{7C05B083-F41F-9A41-AA33-AB270E8677D0}"/>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28CEEDBB-9872-AF40-9235-110BDEDD9AAA}"/>
              </a:ext>
            </a:extLst>
          </p:cNvPr>
          <p:cNvSpPr>
            <a:spLocks noGrp="1"/>
          </p:cNvSpPr>
          <p:nvPr>
            <p:ph type="sldNum" sz="quarter" idx="12"/>
          </p:nvPr>
        </p:nvSpPr>
        <p:spPr/>
        <p:txBody>
          <a:bodyPr/>
          <a:lstStyle/>
          <a:p>
            <a:fld id="{E36F3579-F94F-0249-AB46-794597E2114E}" type="slidenum">
              <a:rPr lang="es-ES_tradnl" smtClean="0"/>
              <a:t>‹Nº›</a:t>
            </a:fld>
            <a:endParaRPr lang="es-ES_tradnl"/>
          </a:p>
        </p:txBody>
      </p:sp>
    </p:spTree>
    <p:extLst>
      <p:ext uri="{BB962C8B-B14F-4D97-AF65-F5344CB8AC3E}">
        <p14:creationId xmlns:p14="http://schemas.microsoft.com/office/powerpoint/2010/main" val="3014321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0B7D83C-21B6-0B49-9A81-B2B4F03405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dirty="0"/>
              <a:t>Haz clic para modificar el estilo de título del patrón</a:t>
            </a:r>
          </a:p>
        </p:txBody>
      </p:sp>
      <p:sp>
        <p:nvSpPr>
          <p:cNvPr id="3" name="Marcador de texto 2">
            <a:extLst>
              <a:ext uri="{FF2B5EF4-FFF2-40B4-BE49-F238E27FC236}">
                <a16:creationId xmlns:a16="http://schemas.microsoft.com/office/drawing/2014/main" id="{454DFE8F-A132-3048-A064-A51CEDFACE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97E1D18B-B068-6540-B48F-E18D1657FF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D8F5D-71D1-B546-A02A-7EA030848C55}" type="datetime1">
              <a:rPr lang="es-MX" smtClean="0"/>
              <a:t>07/03/2024</a:t>
            </a:fld>
            <a:endParaRPr lang="es-ES_tradnl"/>
          </a:p>
        </p:txBody>
      </p:sp>
      <p:sp>
        <p:nvSpPr>
          <p:cNvPr id="5" name="Marcador de pie de página 4">
            <a:extLst>
              <a:ext uri="{FF2B5EF4-FFF2-40B4-BE49-F238E27FC236}">
                <a16:creationId xmlns:a16="http://schemas.microsoft.com/office/drawing/2014/main" id="{E024EB02-2397-1F42-BCCD-2EF2E5E79F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dirty="0"/>
          </a:p>
        </p:txBody>
      </p:sp>
      <p:sp>
        <p:nvSpPr>
          <p:cNvPr id="6" name="Marcador de número de diapositiva 5">
            <a:extLst>
              <a:ext uri="{FF2B5EF4-FFF2-40B4-BE49-F238E27FC236}">
                <a16:creationId xmlns:a16="http://schemas.microsoft.com/office/drawing/2014/main" id="{894A75D7-C554-5F4F-BD3F-429C1B1DC7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6F3579-F94F-0249-AB46-794597E2114E}" type="slidenum">
              <a:rPr lang="es-ES_tradnl" smtClean="0"/>
              <a:t>‹Nº›</a:t>
            </a:fld>
            <a:endParaRPr lang="es-ES_tradnl"/>
          </a:p>
        </p:txBody>
      </p:sp>
    </p:spTree>
    <p:extLst>
      <p:ext uri="{BB962C8B-B14F-4D97-AF65-F5344CB8AC3E}">
        <p14:creationId xmlns:p14="http://schemas.microsoft.com/office/powerpoint/2010/main" val="37864221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3.xml"/><Relationship Id="rId7" Type="http://schemas.openxmlformats.org/officeDocument/2006/relationships/image" Target="../media/image14.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8BF20F4-5365-1B4A-B489-F5E672E55945}"/>
              </a:ext>
            </a:extLst>
          </p:cNvPr>
          <p:cNvPicPr>
            <a:picLocks noChangeAspect="1"/>
          </p:cNvPicPr>
          <p:nvPr/>
        </p:nvPicPr>
        <p:blipFill>
          <a:blip r:embed="rId3"/>
          <a:src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5795F62B-1D60-5C41-B826-4F9B444D67D6}"/>
              </a:ext>
            </a:extLst>
          </p:cNvPr>
          <p:cNvSpPr txBox="1"/>
          <p:nvPr/>
        </p:nvSpPr>
        <p:spPr>
          <a:xfrm>
            <a:off x="2296390" y="3429000"/>
            <a:ext cx="7368115" cy="1077218"/>
          </a:xfrm>
          <a:prstGeom prst="rect">
            <a:avLst/>
          </a:prstGeom>
          <a:noFill/>
        </p:spPr>
        <p:txBody>
          <a:bodyPr wrap="square" rtlCol="0">
            <a:spAutoFit/>
          </a:bodyPr>
          <a:lstStyle/>
          <a:p>
            <a:pPr algn="r"/>
            <a:r>
              <a:rPr lang="es-MX" sz="3200" b="1" dirty="0">
                <a:solidFill>
                  <a:schemeClr val="bg1"/>
                </a:solidFill>
                <a:latin typeface="Montserrat" pitchFamily="2" charset="77"/>
              </a:rPr>
              <a:t>Atención a solicitudes de datos personales</a:t>
            </a:r>
          </a:p>
        </p:txBody>
      </p:sp>
      <p:pic>
        <p:nvPicPr>
          <p:cNvPr id="8" name="Imagen 7">
            <a:extLst>
              <a:ext uri="{FF2B5EF4-FFF2-40B4-BE49-F238E27FC236}">
                <a16:creationId xmlns:a16="http://schemas.microsoft.com/office/drawing/2014/main" id="{109CA552-8A32-A140-B621-D222AA4AC207}"/>
              </a:ext>
            </a:extLst>
          </p:cNvPr>
          <p:cNvPicPr>
            <a:picLocks noChangeAspect="1"/>
          </p:cNvPicPr>
          <p:nvPr/>
        </p:nvPicPr>
        <p:blipFill>
          <a:blip r:embed="rId4"/>
          <a:stretch>
            <a:fillRect/>
          </a:stretch>
        </p:blipFill>
        <p:spPr>
          <a:xfrm>
            <a:off x="6660489" y="520991"/>
            <a:ext cx="1885950" cy="942975"/>
          </a:xfrm>
          <a:prstGeom prst="rect">
            <a:avLst/>
          </a:prstGeom>
        </p:spPr>
      </p:pic>
      <p:pic>
        <p:nvPicPr>
          <p:cNvPr id="4" name="Imagen 3">
            <a:extLst>
              <a:ext uri="{FF2B5EF4-FFF2-40B4-BE49-F238E27FC236}">
                <a16:creationId xmlns:a16="http://schemas.microsoft.com/office/drawing/2014/main" id="{BBB8EB08-E340-EB48-9FC5-3064BCC6CD26}"/>
              </a:ext>
            </a:extLst>
          </p:cNvPr>
          <p:cNvPicPr>
            <a:picLocks noChangeAspect="1"/>
          </p:cNvPicPr>
          <p:nvPr/>
        </p:nvPicPr>
        <p:blipFill>
          <a:blip r:embed="rId5"/>
          <a:stretch>
            <a:fillRect/>
          </a:stretch>
        </p:blipFill>
        <p:spPr>
          <a:xfrm>
            <a:off x="9664506" y="453035"/>
            <a:ext cx="1086819" cy="1078886"/>
          </a:xfrm>
          <a:prstGeom prst="rect">
            <a:avLst/>
          </a:prstGeom>
        </p:spPr>
      </p:pic>
      <p:sp>
        <p:nvSpPr>
          <p:cNvPr id="7" name="CuadroTexto 6">
            <a:extLst>
              <a:ext uri="{FF2B5EF4-FFF2-40B4-BE49-F238E27FC236}">
                <a16:creationId xmlns:a16="http://schemas.microsoft.com/office/drawing/2014/main" id="{3A847DB1-CBF4-D791-663E-74CD407AF147}"/>
              </a:ext>
            </a:extLst>
          </p:cNvPr>
          <p:cNvSpPr txBox="1"/>
          <p:nvPr/>
        </p:nvSpPr>
        <p:spPr>
          <a:xfrm>
            <a:off x="6584287" y="1645921"/>
            <a:ext cx="5276166" cy="430887"/>
          </a:xfrm>
          <a:prstGeom prst="rect">
            <a:avLst/>
          </a:prstGeom>
          <a:noFill/>
        </p:spPr>
        <p:txBody>
          <a:bodyPr wrap="square" rtlCol="0">
            <a:spAutoFit/>
          </a:bodyPr>
          <a:lstStyle/>
          <a:p>
            <a:r>
              <a:rPr lang="es-MX" sz="1100" i="1" dirty="0">
                <a:effectLst/>
                <a:latin typeface="Calibri" panose="020F0502020204030204" pitchFamily="34" charset="0"/>
                <a:ea typeface="Times New Roman" panose="02020603050405020304" pitchFamily="18" charset="0"/>
              </a:rPr>
              <a:t>“2024: Año de Felipe Carrillo Puerto, Benemérito del Proletariado, Revolucionario y Defensor del Mayab”</a:t>
            </a:r>
            <a:endParaRPr lang="es-MX" sz="1100" i="1" dirty="0"/>
          </a:p>
        </p:txBody>
      </p:sp>
      <p:pic>
        <p:nvPicPr>
          <p:cNvPr id="11" name="Imagen 10" descr="Imagen que contiene Interfaz de usuario gráfica&#10;&#10;Descripción generada automáticamente">
            <a:extLst>
              <a:ext uri="{FF2B5EF4-FFF2-40B4-BE49-F238E27FC236}">
                <a16:creationId xmlns:a16="http://schemas.microsoft.com/office/drawing/2014/main" id="{407B00C1-1E4D-501A-B7ED-76D96864A456}"/>
              </a:ext>
            </a:extLst>
          </p:cNvPr>
          <p:cNvPicPr>
            <a:picLocks noChangeAspect="1"/>
          </p:cNvPicPr>
          <p:nvPr/>
        </p:nvPicPr>
        <p:blipFill>
          <a:blip r:embed="rId6"/>
          <a:stretch>
            <a:fillRect/>
          </a:stretch>
        </p:blipFill>
        <p:spPr>
          <a:xfrm>
            <a:off x="8973164" y="5680229"/>
            <a:ext cx="3218836" cy="804945"/>
          </a:xfrm>
          <a:prstGeom prst="rect">
            <a:avLst/>
          </a:prstGeom>
        </p:spPr>
      </p:pic>
    </p:spTree>
    <p:extLst>
      <p:ext uri="{BB962C8B-B14F-4D97-AF65-F5344CB8AC3E}">
        <p14:creationId xmlns:p14="http://schemas.microsoft.com/office/powerpoint/2010/main" val="1001707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a 9">
            <a:extLst>
              <a:ext uri="{FF2B5EF4-FFF2-40B4-BE49-F238E27FC236}">
                <a16:creationId xmlns:a16="http://schemas.microsoft.com/office/drawing/2014/main" id="{0622C086-A758-B042-B962-1C604681A03A}"/>
              </a:ext>
            </a:extLst>
          </p:cNvPr>
          <p:cNvGraphicFramePr/>
          <p:nvPr>
            <p:extLst>
              <p:ext uri="{D42A27DB-BD31-4B8C-83A1-F6EECF244321}">
                <p14:modId xmlns:p14="http://schemas.microsoft.com/office/powerpoint/2010/main" val="1018059892"/>
              </p:ext>
            </p:extLst>
          </p:nvPr>
        </p:nvGraphicFramePr>
        <p:xfrm>
          <a:off x="334297" y="1148541"/>
          <a:ext cx="10633841" cy="4757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upo 10">
            <a:extLst>
              <a:ext uri="{FF2B5EF4-FFF2-40B4-BE49-F238E27FC236}">
                <a16:creationId xmlns:a16="http://schemas.microsoft.com/office/drawing/2014/main" id="{97A6B63B-F8B1-46EC-A517-A4B60D350C53}"/>
              </a:ext>
            </a:extLst>
          </p:cNvPr>
          <p:cNvGrpSpPr/>
          <p:nvPr/>
        </p:nvGrpSpPr>
        <p:grpSpPr>
          <a:xfrm>
            <a:off x="-3657" y="5906263"/>
            <a:ext cx="12192000" cy="1167668"/>
            <a:chOff x="0" y="4332496"/>
            <a:chExt cx="9144000" cy="875751"/>
          </a:xfrm>
        </p:grpSpPr>
        <p:sp>
          <p:nvSpPr>
            <p:cNvPr id="12" name="Rectángulo 11">
              <a:extLst>
                <a:ext uri="{FF2B5EF4-FFF2-40B4-BE49-F238E27FC236}">
                  <a16:creationId xmlns:a16="http://schemas.microsoft.com/office/drawing/2014/main" id="{26BB8435-A701-4F5D-A9AD-086B9A0C8040}"/>
                </a:ext>
              </a:extLst>
            </p:cNvPr>
            <p:cNvSpPr/>
            <p:nvPr/>
          </p:nvSpPr>
          <p:spPr>
            <a:xfrm>
              <a:off x="0" y="4473650"/>
              <a:ext cx="9144000" cy="7345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MX" sz="2400" dirty="0"/>
            </a:p>
          </p:txBody>
        </p:sp>
        <p:pic>
          <p:nvPicPr>
            <p:cNvPr id="13" name="Imagen 12">
              <a:extLst>
                <a:ext uri="{FF2B5EF4-FFF2-40B4-BE49-F238E27FC236}">
                  <a16:creationId xmlns:a16="http://schemas.microsoft.com/office/drawing/2014/main" id="{AE783CF8-00F3-49B4-BF33-2E1B47EF7E3D}"/>
                </a:ext>
              </a:extLst>
            </p:cNvPr>
            <p:cNvPicPr>
              <a:picLocks noChangeAspect="1"/>
            </p:cNvPicPr>
            <p:nvPr/>
          </p:nvPicPr>
          <p:blipFill rotWithShape="1">
            <a:blip r:embed="rId7"/>
            <a:srcRect t="9648" b="10636"/>
            <a:stretch/>
          </p:blipFill>
          <p:spPr>
            <a:xfrm>
              <a:off x="7902639" y="4332496"/>
              <a:ext cx="1088056" cy="635170"/>
            </a:xfrm>
            <a:prstGeom prst="rect">
              <a:avLst/>
            </a:prstGeom>
          </p:spPr>
        </p:pic>
      </p:grpSp>
      <p:sp>
        <p:nvSpPr>
          <p:cNvPr id="14" name="CuadroTexto 13">
            <a:extLst>
              <a:ext uri="{FF2B5EF4-FFF2-40B4-BE49-F238E27FC236}">
                <a16:creationId xmlns:a16="http://schemas.microsoft.com/office/drawing/2014/main" id="{ED65C123-1CD0-4F10-86F2-1E976E146EB1}"/>
              </a:ext>
            </a:extLst>
          </p:cNvPr>
          <p:cNvSpPr txBox="1"/>
          <p:nvPr/>
        </p:nvSpPr>
        <p:spPr>
          <a:xfrm>
            <a:off x="683429" y="611383"/>
            <a:ext cx="6096000" cy="461665"/>
          </a:xfrm>
          <a:prstGeom prst="rect">
            <a:avLst/>
          </a:prstGeom>
          <a:noFill/>
        </p:spPr>
        <p:txBody>
          <a:bodyPr wrap="square">
            <a:spAutoFit/>
          </a:bodyPr>
          <a:lstStyle/>
          <a:p>
            <a:r>
              <a:rPr lang="es-MX" sz="2400" b="1" dirty="0"/>
              <a:t>Acreditación de identidad o de personalidad</a:t>
            </a:r>
            <a:endParaRPr lang="es-MX" sz="2400" dirty="0"/>
          </a:p>
        </p:txBody>
      </p:sp>
      <p:grpSp>
        <p:nvGrpSpPr>
          <p:cNvPr id="2" name="Grupo 1">
            <a:extLst>
              <a:ext uri="{FF2B5EF4-FFF2-40B4-BE49-F238E27FC236}">
                <a16:creationId xmlns:a16="http://schemas.microsoft.com/office/drawing/2014/main" id="{B39C56B4-498B-8559-0E18-8E4089854484}"/>
              </a:ext>
            </a:extLst>
          </p:cNvPr>
          <p:cNvGrpSpPr/>
          <p:nvPr/>
        </p:nvGrpSpPr>
        <p:grpSpPr>
          <a:xfrm>
            <a:off x="0" y="5840602"/>
            <a:ext cx="12192000" cy="1028700"/>
            <a:chOff x="0" y="5840602"/>
            <a:chExt cx="12192000" cy="1028700"/>
          </a:xfrm>
        </p:grpSpPr>
        <p:pic>
          <p:nvPicPr>
            <p:cNvPr id="3" name="Imagen 2">
              <a:extLst>
                <a:ext uri="{FF2B5EF4-FFF2-40B4-BE49-F238E27FC236}">
                  <a16:creationId xmlns:a16="http://schemas.microsoft.com/office/drawing/2014/main" id="{BDBE8C6D-79A3-8758-35FC-80DF8AE4DD86}"/>
                </a:ext>
              </a:extLst>
            </p:cNvPr>
            <p:cNvPicPr>
              <a:picLocks noChangeAspect="1"/>
            </p:cNvPicPr>
            <p:nvPr/>
          </p:nvPicPr>
          <p:blipFill>
            <a:blip r:embed="rId8"/>
            <a:srcRect/>
            <a:stretch/>
          </p:blipFill>
          <p:spPr>
            <a:xfrm>
              <a:off x="0" y="5840602"/>
              <a:ext cx="12192000" cy="1028700"/>
            </a:xfrm>
            <a:prstGeom prst="rect">
              <a:avLst/>
            </a:prstGeom>
          </p:spPr>
        </p:pic>
        <p:pic>
          <p:nvPicPr>
            <p:cNvPr id="4" name="Imagen 3">
              <a:extLst>
                <a:ext uri="{FF2B5EF4-FFF2-40B4-BE49-F238E27FC236}">
                  <a16:creationId xmlns:a16="http://schemas.microsoft.com/office/drawing/2014/main" id="{21A36A4A-6385-B066-0F92-DF3D1BD74D7E}"/>
                </a:ext>
              </a:extLst>
            </p:cNvPr>
            <p:cNvPicPr>
              <a:picLocks noChangeAspect="1"/>
            </p:cNvPicPr>
            <p:nvPr/>
          </p:nvPicPr>
          <p:blipFill>
            <a:blip r:embed="rId9"/>
            <a:stretch>
              <a:fillRect/>
            </a:stretch>
          </p:blipFill>
          <p:spPr>
            <a:xfrm>
              <a:off x="643007" y="6051779"/>
              <a:ext cx="1384300" cy="685800"/>
            </a:xfrm>
            <a:prstGeom prst="rect">
              <a:avLst/>
            </a:prstGeom>
          </p:spPr>
        </p:pic>
      </p:grpSp>
    </p:spTree>
    <p:extLst>
      <p:ext uri="{BB962C8B-B14F-4D97-AF65-F5344CB8AC3E}">
        <p14:creationId xmlns:p14="http://schemas.microsoft.com/office/powerpoint/2010/main" val="37249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7E1C8-E222-19AC-DF05-DB1AC41DE0FB}"/>
            </a:ext>
          </a:extLst>
        </p:cNvPr>
        <p:cNvGrpSpPr/>
        <p:nvPr/>
      </p:nvGrpSpPr>
      <p:grpSpPr>
        <a:xfrm>
          <a:off x="0" y="0"/>
          <a:ext cx="0" cy="0"/>
          <a:chOff x="0" y="0"/>
          <a:chExt cx="0" cy="0"/>
        </a:xfrm>
      </p:grpSpPr>
      <p:sp>
        <p:nvSpPr>
          <p:cNvPr id="9" name="Rectángulo 8">
            <a:extLst>
              <a:ext uri="{FF2B5EF4-FFF2-40B4-BE49-F238E27FC236}">
                <a16:creationId xmlns:a16="http://schemas.microsoft.com/office/drawing/2014/main" id="{E2C2107D-EC67-5D10-A072-CF81C04EA1DB}"/>
              </a:ext>
            </a:extLst>
          </p:cNvPr>
          <p:cNvSpPr/>
          <p:nvPr/>
        </p:nvSpPr>
        <p:spPr>
          <a:xfrm>
            <a:off x="0" y="0"/>
            <a:ext cx="10745971" cy="894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1</a:t>
            </a:r>
          </a:p>
        </p:txBody>
      </p:sp>
      <p:pic>
        <p:nvPicPr>
          <p:cNvPr id="5" name="Imagen 4">
            <a:extLst>
              <a:ext uri="{FF2B5EF4-FFF2-40B4-BE49-F238E27FC236}">
                <a16:creationId xmlns:a16="http://schemas.microsoft.com/office/drawing/2014/main" id="{CB0E7235-BCA3-D3F9-4060-154034561887}"/>
              </a:ext>
            </a:extLst>
          </p:cNvPr>
          <p:cNvPicPr>
            <a:picLocks noChangeAspect="1"/>
          </p:cNvPicPr>
          <p:nvPr/>
        </p:nvPicPr>
        <p:blipFill>
          <a:blip r:embed="rId2"/>
          <a:stretch>
            <a:fillRect/>
          </a:stretch>
        </p:blipFill>
        <p:spPr>
          <a:xfrm>
            <a:off x="0" y="51259"/>
            <a:ext cx="3128211" cy="2813010"/>
          </a:xfrm>
          <a:prstGeom prst="rect">
            <a:avLst/>
          </a:prstGeom>
        </p:spPr>
      </p:pic>
      <p:sp>
        <p:nvSpPr>
          <p:cNvPr id="8" name="Título 1">
            <a:extLst>
              <a:ext uri="{FF2B5EF4-FFF2-40B4-BE49-F238E27FC236}">
                <a16:creationId xmlns:a16="http://schemas.microsoft.com/office/drawing/2014/main" id="{2387A1E7-9CCD-1FC4-6C85-4A47BE7A0C65}"/>
              </a:ext>
            </a:extLst>
          </p:cNvPr>
          <p:cNvSpPr txBox="1">
            <a:spLocks/>
          </p:cNvSpPr>
          <p:nvPr/>
        </p:nvSpPr>
        <p:spPr>
          <a:xfrm>
            <a:off x="838199" y="3993731"/>
            <a:ext cx="10745971" cy="178265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7300" b="1" dirty="0">
                <a:solidFill>
                  <a:schemeClr val="tx1">
                    <a:lumMod val="75000"/>
                    <a:lumOff val="25000"/>
                  </a:schemeClr>
                </a:solidFill>
                <a:latin typeface="Montserrat" panose="00000500000000000000" pitchFamily="2" charset="0"/>
              </a:rPr>
              <a:t>Tiempos y tipos </a:t>
            </a:r>
            <a:endParaRPr lang="es-MX" dirty="0">
              <a:solidFill>
                <a:schemeClr val="tx1">
                  <a:lumMod val="75000"/>
                  <a:lumOff val="25000"/>
                </a:schemeClr>
              </a:solidFill>
              <a:latin typeface="Montserrat" panose="00000500000000000000" pitchFamily="2" charset="0"/>
            </a:endParaRPr>
          </a:p>
        </p:txBody>
      </p:sp>
      <p:sp>
        <p:nvSpPr>
          <p:cNvPr id="10" name="Título 1">
            <a:extLst>
              <a:ext uri="{FF2B5EF4-FFF2-40B4-BE49-F238E27FC236}">
                <a16:creationId xmlns:a16="http://schemas.microsoft.com/office/drawing/2014/main" id="{07B95265-AA1D-82BA-A115-35D7E05DDDD1}"/>
              </a:ext>
            </a:extLst>
          </p:cNvPr>
          <p:cNvSpPr txBox="1">
            <a:spLocks/>
          </p:cNvSpPr>
          <p:nvPr/>
        </p:nvSpPr>
        <p:spPr>
          <a:xfrm>
            <a:off x="5980815" y="5410463"/>
            <a:ext cx="5836047" cy="731838"/>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dirty="0">
                <a:solidFill>
                  <a:schemeClr val="tx1">
                    <a:lumMod val="75000"/>
                    <a:lumOff val="25000"/>
                  </a:schemeClr>
                </a:solidFill>
                <a:latin typeface="Montserrat" panose="00000500000000000000" pitchFamily="2" charset="0"/>
              </a:rPr>
              <a:t>de </a:t>
            </a:r>
            <a:r>
              <a:rPr lang="es-MX" sz="5400" dirty="0">
                <a:solidFill>
                  <a:schemeClr val="tx1">
                    <a:lumMod val="50000"/>
                    <a:lumOff val="50000"/>
                  </a:schemeClr>
                </a:solidFill>
                <a:latin typeface="Montserrat" panose="00000500000000000000" pitchFamily="2" charset="0"/>
              </a:rPr>
              <a:t>respuestas</a:t>
            </a:r>
            <a:endParaRPr lang="es-MX" sz="6000" b="1" dirty="0">
              <a:solidFill>
                <a:schemeClr val="tx1">
                  <a:lumMod val="75000"/>
                  <a:lumOff val="25000"/>
                </a:schemeClr>
              </a:solidFill>
              <a:latin typeface="Montserrat" panose="00000500000000000000" pitchFamily="2" charset="0"/>
            </a:endParaRPr>
          </a:p>
        </p:txBody>
      </p:sp>
      <p:sp>
        <p:nvSpPr>
          <p:cNvPr id="2" name="Rectángulo 1">
            <a:extLst>
              <a:ext uri="{FF2B5EF4-FFF2-40B4-BE49-F238E27FC236}">
                <a16:creationId xmlns:a16="http://schemas.microsoft.com/office/drawing/2014/main" id="{8F8D7462-B89B-E4DD-E20B-B4EA9D9B593E}"/>
              </a:ext>
            </a:extLst>
          </p:cNvPr>
          <p:cNvSpPr/>
          <p:nvPr/>
        </p:nvSpPr>
        <p:spPr>
          <a:xfrm>
            <a:off x="0" y="2647506"/>
            <a:ext cx="12192000" cy="1562987"/>
          </a:xfrm>
          <a:prstGeom prst="rect">
            <a:avLst/>
          </a:prstGeom>
          <a:solidFill>
            <a:srgbClr val="5A16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9600" b="1" dirty="0">
                <a:latin typeface="Century Gothic" panose="020B0502020202020204" pitchFamily="34" charset="0"/>
              </a:rPr>
              <a:t>2</a:t>
            </a:r>
          </a:p>
        </p:txBody>
      </p:sp>
      <p:sp>
        <p:nvSpPr>
          <p:cNvPr id="4" name="CuadroTexto 3">
            <a:extLst>
              <a:ext uri="{FF2B5EF4-FFF2-40B4-BE49-F238E27FC236}">
                <a16:creationId xmlns:a16="http://schemas.microsoft.com/office/drawing/2014/main" id="{7AEC2903-281F-DDBA-A99E-756FEE59B95F}"/>
              </a:ext>
            </a:extLst>
          </p:cNvPr>
          <p:cNvSpPr txBox="1"/>
          <p:nvPr/>
        </p:nvSpPr>
        <p:spPr>
          <a:xfrm>
            <a:off x="11429381" y="3841161"/>
            <a:ext cx="917408" cy="369332"/>
          </a:xfrm>
          <a:prstGeom prst="rect">
            <a:avLst/>
          </a:prstGeom>
          <a:noFill/>
        </p:spPr>
        <p:txBody>
          <a:bodyPr wrap="square">
            <a:spAutoFit/>
          </a:bodyPr>
          <a:lstStyle/>
          <a:p>
            <a:r>
              <a:rPr lang="es-MX" sz="1800" b="1" dirty="0">
                <a:solidFill>
                  <a:schemeClr val="tx1">
                    <a:lumMod val="50000"/>
                    <a:lumOff val="50000"/>
                  </a:schemeClr>
                </a:solidFill>
                <a:latin typeface="Century Gothic" panose="020B0502020202020204" pitchFamily="34" charset="0"/>
              </a:rPr>
              <a:t>tema</a:t>
            </a:r>
          </a:p>
        </p:txBody>
      </p:sp>
    </p:spTree>
    <p:extLst>
      <p:ext uri="{BB962C8B-B14F-4D97-AF65-F5344CB8AC3E}">
        <p14:creationId xmlns:p14="http://schemas.microsoft.com/office/powerpoint/2010/main" val="2288338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709868" y="90874"/>
            <a:ext cx="10943652" cy="584775"/>
          </a:xfrm>
          <a:prstGeom prst="rect">
            <a:avLst/>
          </a:prstGeom>
          <a:noFill/>
        </p:spPr>
        <p:txBody>
          <a:bodyPr wrap="square" rtlCol="0">
            <a:spAutoFit/>
          </a:bodyPr>
          <a:lstStyle/>
          <a:p>
            <a:pPr algn="ctr"/>
            <a:r>
              <a:rPr lang="es-MX" sz="3200" b="1" dirty="0">
                <a:solidFill>
                  <a:srgbClr val="5A1672"/>
                </a:solidFill>
                <a:latin typeface="Montserrat" panose="00000500000000000000" pitchFamily="2" charset="0"/>
              </a:rPr>
              <a:t>Tiempos de respuesta</a:t>
            </a:r>
          </a:p>
        </p:txBody>
      </p:sp>
      <p:grpSp>
        <p:nvGrpSpPr>
          <p:cNvPr id="2" name="Grupo 1">
            <a:extLst>
              <a:ext uri="{FF2B5EF4-FFF2-40B4-BE49-F238E27FC236}">
                <a16:creationId xmlns:a16="http://schemas.microsoft.com/office/drawing/2014/main" id="{3183B6D9-D7C2-EB39-17E8-8DACB8E86F61}"/>
              </a:ext>
            </a:extLst>
          </p:cNvPr>
          <p:cNvGrpSpPr/>
          <p:nvPr/>
        </p:nvGrpSpPr>
        <p:grpSpPr>
          <a:xfrm>
            <a:off x="0" y="5840602"/>
            <a:ext cx="12192000" cy="1028700"/>
            <a:chOff x="0" y="5840602"/>
            <a:chExt cx="12192000" cy="1028700"/>
          </a:xfrm>
        </p:grpSpPr>
        <p:pic>
          <p:nvPicPr>
            <p:cNvPr id="5" name="Imagen 4">
              <a:extLst>
                <a:ext uri="{FF2B5EF4-FFF2-40B4-BE49-F238E27FC236}">
                  <a16:creationId xmlns:a16="http://schemas.microsoft.com/office/drawing/2014/main" id="{B0A09820-E5E6-E4BB-A32F-90A893DAB9E5}"/>
                </a:ext>
              </a:extLst>
            </p:cNvPr>
            <p:cNvPicPr>
              <a:picLocks noChangeAspect="1"/>
            </p:cNvPicPr>
            <p:nvPr/>
          </p:nvPicPr>
          <p:blipFill>
            <a:blip r:embed="rId2"/>
            <a:srcRect/>
            <a:stretch/>
          </p:blipFill>
          <p:spPr>
            <a:xfrm>
              <a:off x="0" y="5840602"/>
              <a:ext cx="12192000" cy="1028700"/>
            </a:xfrm>
            <a:prstGeom prst="rect">
              <a:avLst/>
            </a:prstGeom>
          </p:spPr>
        </p:pic>
        <p:pic>
          <p:nvPicPr>
            <p:cNvPr id="6" name="Imagen 5">
              <a:extLst>
                <a:ext uri="{FF2B5EF4-FFF2-40B4-BE49-F238E27FC236}">
                  <a16:creationId xmlns:a16="http://schemas.microsoft.com/office/drawing/2014/main" id="{75B02D2F-ABDE-8745-82D8-44FBBDC3CD93}"/>
                </a:ext>
              </a:extLst>
            </p:cNvPr>
            <p:cNvPicPr>
              <a:picLocks noChangeAspect="1"/>
            </p:cNvPicPr>
            <p:nvPr/>
          </p:nvPicPr>
          <p:blipFill>
            <a:blip r:embed="rId3"/>
            <a:stretch>
              <a:fillRect/>
            </a:stretch>
          </p:blipFill>
          <p:spPr>
            <a:xfrm>
              <a:off x="643007" y="6051779"/>
              <a:ext cx="1384300" cy="685800"/>
            </a:xfrm>
            <a:prstGeom prst="rect">
              <a:avLst/>
            </a:prstGeom>
          </p:spPr>
        </p:pic>
      </p:grpSp>
      <p:graphicFrame>
        <p:nvGraphicFramePr>
          <p:cNvPr id="4" name="Tabla 3">
            <a:extLst>
              <a:ext uri="{FF2B5EF4-FFF2-40B4-BE49-F238E27FC236}">
                <a16:creationId xmlns:a16="http://schemas.microsoft.com/office/drawing/2014/main" id="{0DF6059A-6ECB-3324-FD41-B101F872452F}"/>
              </a:ext>
            </a:extLst>
          </p:cNvPr>
          <p:cNvGraphicFramePr>
            <a:graphicFrameLocks noGrp="1"/>
          </p:cNvGraphicFramePr>
          <p:nvPr>
            <p:extLst>
              <p:ext uri="{D42A27DB-BD31-4B8C-83A1-F6EECF244321}">
                <p14:modId xmlns:p14="http://schemas.microsoft.com/office/powerpoint/2010/main" val="3881266843"/>
              </p:ext>
            </p:extLst>
          </p:nvPr>
        </p:nvGraphicFramePr>
        <p:xfrm>
          <a:off x="538480" y="638453"/>
          <a:ext cx="11260230" cy="5172418"/>
        </p:xfrm>
        <a:graphic>
          <a:graphicData uri="http://schemas.openxmlformats.org/drawingml/2006/table">
            <a:tbl>
              <a:tblPr firstRow="1" firstCol="1" bandRow="1">
                <a:tableStyleId>{69012ECD-51FC-41F1-AA8D-1B2483CD663E}</a:tableStyleId>
              </a:tblPr>
              <a:tblGrid>
                <a:gridCol w="2173086">
                  <a:extLst>
                    <a:ext uri="{9D8B030D-6E8A-4147-A177-3AD203B41FA5}">
                      <a16:colId xmlns:a16="http://schemas.microsoft.com/office/drawing/2014/main" val="176976781"/>
                    </a:ext>
                  </a:extLst>
                </a:gridCol>
                <a:gridCol w="1588320">
                  <a:extLst>
                    <a:ext uri="{9D8B030D-6E8A-4147-A177-3AD203B41FA5}">
                      <a16:colId xmlns:a16="http://schemas.microsoft.com/office/drawing/2014/main" val="4050629216"/>
                    </a:ext>
                  </a:extLst>
                </a:gridCol>
                <a:gridCol w="7498824">
                  <a:extLst>
                    <a:ext uri="{9D8B030D-6E8A-4147-A177-3AD203B41FA5}">
                      <a16:colId xmlns:a16="http://schemas.microsoft.com/office/drawing/2014/main" val="3867883799"/>
                    </a:ext>
                  </a:extLst>
                </a:gridCol>
              </a:tblGrid>
              <a:tr h="316402">
                <a:tc>
                  <a:txBody>
                    <a:bodyPr/>
                    <a:lstStyle/>
                    <a:p>
                      <a:pPr algn="ctr">
                        <a:lnSpc>
                          <a:spcPct val="100000"/>
                        </a:lnSpc>
                        <a:spcAft>
                          <a:spcPts val="0"/>
                        </a:spcAft>
                      </a:pPr>
                      <a:r>
                        <a:rPr lang="es-MX" sz="1100" dirty="0">
                          <a:solidFill>
                            <a:schemeClr val="bg1"/>
                          </a:solidFill>
                          <a:effectLst/>
                          <a:latin typeface="Montserrat" panose="00000500000000000000" pitchFamily="2" charset="0"/>
                        </a:rPr>
                        <a:t>TIPO DE RESPUESTA</a:t>
                      </a:r>
                      <a:endParaRPr lang="es-MX" sz="1100" dirty="0">
                        <a:solidFill>
                          <a:schemeClr val="bg1"/>
                        </a:solidFill>
                        <a:effectLst/>
                        <a:latin typeface="Montserrat" panose="00000500000000000000" pitchFamily="2" charset="0"/>
                        <a:ea typeface="Aptos" panose="020B0004020202020204" pitchFamily="34" charset="0"/>
                      </a:endParaRPr>
                    </a:p>
                  </a:txBody>
                  <a:tcPr marL="35751" marR="35751" marT="0" marB="0"/>
                </a:tc>
                <a:tc>
                  <a:txBody>
                    <a:bodyPr/>
                    <a:lstStyle/>
                    <a:p>
                      <a:pPr algn="ctr">
                        <a:lnSpc>
                          <a:spcPct val="100000"/>
                        </a:lnSpc>
                        <a:spcAft>
                          <a:spcPts val="0"/>
                        </a:spcAft>
                      </a:pPr>
                      <a:r>
                        <a:rPr lang="es-MX" sz="1100">
                          <a:solidFill>
                            <a:schemeClr val="bg1"/>
                          </a:solidFill>
                          <a:effectLst/>
                          <a:latin typeface="Montserrat" panose="00000500000000000000" pitchFamily="2" charset="0"/>
                        </a:rPr>
                        <a:t>PLAZO INTERNO</a:t>
                      </a:r>
                    </a:p>
                    <a:p>
                      <a:pPr algn="ctr">
                        <a:lnSpc>
                          <a:spcPct val="100000"/>
                        </a:lnSpc>
                        <a:spcAft>
                          <a:spcPts val="0"/>
                        </a:spcAft>
                      </a:pPr>
                      <a:r>
                        <a:rPr lang="es-MX" sz="1100">
                          <a:solidFill>
                            <a:schemeClr val="bg1"/>
                          </a:solidFill>
                          <a:effectLst/>
                          <a:latin typeface="Montserrat" panose="00000500000000000000" pitchFamily="2" charset="0"/>
                        </a:rPr>
                        <a:t>Gestión interna</a:t>
                      </a:r>
                      <a:endParaRPr lang="es-MX" sz="1100">
                        <a:solidFill>
                          <a:schemeClr val="bg1"/>
                        </a:solidFill>
                        <a:effectLst/>
                        <a:latin typeface="Montserrat" panose="00000500000000000000" pitchFamily="2" charset="0"/>
                        <a:ea typeface="Aptos" panose="020B0004020202020204" pitchFamily="34" charset="0"/>
                      </a:endParaRPr>
                    </a:p>
                  </a:txBody>
                  <a:tcPr marL="35751" marR="35751" marT="0" marB="0"/>
                </a:tc>
                <a:tc>
                  <a:txBody>
                    <a:bodyPr/>
                    <a:lstStyle/>
                    <a:p>
                      <a:pPr algn="ctr">
                        <a:lnSpc>
                          <a:spcPct val="100000"/>
                        </a:lnSpc>
                        <a:spcAft>
                          <a:spcPts val="0"/>
                        </a:spcAft>
                      </a:pPr>
                      <a:r>
                        <a:rPr lang="es-MX" sz="1100" dirty="0">
                          <a:solidFill>
                            <a:schemeClr val="bg1"/>
                          </a:solidFill>
                          <a:effectLst/>
                          <a:latin typeface="Montserrat" panose="00000500000000000000" pitchFamily="2" charset="0"/>
                        </a:rPr>
                        <a:t>OBSERVACIONES</a:t>
                      </a:r>
                      <a:endParaRPr lang="es-MX" sz="1100" dirty="0">
                        <a:solidFill>
                          <a:schemeClr val="bg1"/>
                        </a:solidFill>
                        <a:effectLst/>
                        <a:latin typeface="Montserrat" panose="00000500000000000000" pitchFamily="2" charset="0"/>
                        <a:ea typeface="Aptos" panose="020B0004020202020204" pitchFamily="34" charset="0"/>
                      </a:endParaRPr>
                    </a:p>
                  </a:txBody>
                  <a:tcPr marL="35751" marR="35751" marT="0" marB="0"/>
                </a:tc>
                <a:extLst>
                  <a:ext uri="{0D108BD9-81ED-4DB2-BD59-A6C34878D82A}">
                    <a16:rowId xmlns:a16="http://schemas.microsoft.com/office/drawing/2014/main" val="748801035"/>
                  </a:ext>
                </a:extLst>
              </a:tr>
              <a:tr h="316402">
                <a:tc>
                  <a:txBody>
                    <a:bodyPr/>
                    <a:lstStyle/>
                    <a:p>
                      <a:pPr algn="ctr">
                        <a:lnSpc>
                          <a:spcPct val="100000"/>
                        </a:lnSpc>
                        <a:spcAft>
                          <a:spcPts val="0"/>
                        </a:spcAft>
                      </a:pPr>
                      <a:r>
                        <a:rPr lang="es-MX" sz="1100">
                          <a:solidFill>
                            <a:schemeClr val="tx1"/>
                          </a:solidFill>
                          <a:effectLst/>
                          <a:latin typeface="Montserrat" panose="00000500000000000000" pitchFamily="2" charset="0"/>
                        </a:rPr>
                        <a:t>Prevención</a:t>
                      </a:r>
                      <a:endParaRPr lang="es-MX" sz="1100">
                        <a:solidFill>
                          <a:schemeClr val="tx1"/>
                        </a:solidFill>
                        <a:effectLst/>
                        <a:latin typeface="Montserrat" panose="00000500000000000000" pitchFamily="2" charset="0"/>
                        <a:ea typeface="Aptos" panose="020B0004020202020204" pitchFamily="34" charset="0"/>
                      </a:endParaRPr>
                    </a:p>
                  </a:txBody>
                  <a:tcPr marL="35751" marR="35751" marT="0" marB="0"/>
                </a:tc>
                <a:tc>
                  <a:txBody>
                    <a:bodyPr/>
                    <a:lstStyle/>
                    <a:p>
                      <a:pPr algn="ctr">
                        <a:lnSpc>
                          <a:spcPct val="100000"/>
                        </a:lnSpc>
                        <a:spcAft>
                          <a:spcPts val="0"/>
                        </a:spcAft>
                      </a:pPr>
                      <a:r>
                        <a:rPr lang="es-MX" sz="1100">
                          <a:solidFill>
                            <a:schemeClr val="tx1"/>
                          </a:solidFill>
                          <a:effectLst/>
                          <a:latin typeface="Montserrat" panose="00000500000000000000" pitchFamily="2" charset="0"/>
                        </a:rPr>
                        <a:t>2 días hábiles</a:t>
                      </a:r>
                      <a:endParaRPr lang="es-MX" sz="1100">
                        <a:solidFill>
                          <a:schemeClr val="tx1"/>
                        </a:solidFill>
                        <a:effectLst/>
                        <a:latin typeface="Montserrat" panose="00000500000000000000" pitchFamily="2" charset="0"/>
                        <a:ea typeface="Aptos" panose="020B0004020202020204" pitchFamily="34" charset="0"/>
                      </a:endParaRPr>
                    </a:p>
                  </a:txBody>
                  <a:tcPr marL="35751" marR="35751" marT="0" marB="0"/>
                </a:tc>
                <a:tc>
                  <a:txBody>
                    <a:bodyPr/>
                    <a:lstStyle/>
                    <a:p>
                      <a:pPr algn="just">
                        <a:lnSpc>
                          <a:spcPct val="100000"/>
                        </a:lnSpc>
                        <a:spcAft>
                          <a:spcPts val="0"/>
                        </a:spcAft>
                      </a:pPr>
                      <a:r>
                        <a:rPr lang="es-MX" sz="1100">
                          <a:solidFill>
                            <a:schemeClr val="tx1"/>
                          </a:solidFill>
                          <a:effectLst/>
                          <a:latin typeface="Montserrat" panose="00000500000000000000" pitchFamily="2" charset="0"/>
                        </a:rPr>
                        <a:t>En caso de que la solicitud no satisfaga alguno de los requisitos legales y no se cuente con elementos para subsanarla.</a:t>
                      </a:r>
                      <a:endParaRPr lang="es-MX" sz="1100">
                        <a:solidFill>
                          <a:schemeClr val="tx1"/>
                        </a:solidFill>
                        <a:effectLst/>
                        <a:latin typeface="Montserrat" panose="00000500000000000000" pitchFamily="2" charset="0"/>
                        <a:ea typeface="Aptos" panose="020B0004020202020204" pitchFamily="34" charset="0"/>
                      </a:endParaRPr>
                    </a:p>
                  </a:txBody>
                  <a:tcPr marL="35751" marR="35751" marT="0" marB="0"/>
                </a:tc>
                <a:extLst>
                  <a:ext uri="{0D108BD9-81ED-4DB2-BD59-A6C34878D82A}">
                    <a16:rowId xmlns:a16="http://schemas.microsoft.com/office/drawing/2014/main" val="191438020"/>
                  </a:ext>
                </a:extLst>
              </a:tr>
              <a:tr h="348615">
                <a:tc>
                  <a:txBody>
                    <a:bodyPr/>
                    <a:lstStyle/>
                    <a:p>
                      <a:pPr algn="ctr">
                        <a:lnSpc>
                          <a:spcPct val="100000"/>
                        </a:lnSpc>
                        <a:spcAft>
                          <a:spcPts val="0"/>
                        </a:spcAft>
                      </a:pPr>
                      <a:r>
                        <a:rPr lang="es-MX" sz="1100" dirty="0">
                          <a:solidFill>
                            <a:schemeClr val="tx1"/>
                          </a:solidFill>
                          <a:effectLst/>
                          <a:latin typeface="Montserrat" panose="00000500000000000000" pitchFamily="2" charset="0"/>
                        </a:rPr>
                        <a:t>Trámite específico</a:t>
                      </a:r>
                      <a:endParaRPr lang="es-MX" sz="1100" dirty="0">
                        <a:solidFill>
                          <a:schemeClr val="tx1"/>
                        </a:solidFill>
                        <a:effectLst/>
                        <a:latin typeface="Montserrat" panose="00000500000000000000" pitchFamily="2" charset="0"/>
                        <a:ea typeface="Aptos" panose="020B0004020202020204" pitchFamily="34" charset="0"/>
                      </a:endParaRPr>
                    </a:p>
                  </a:txBody>
                  <a:tcPr marL="35751" marR="35751" marT="0" marB="0"/>
                </a:tc>
                <a:tc>
                  <a:txBody>
                    <a:bodyPr/>
                    <a:lstStyle/>
                    <a:p>
                      <a:pPr algn="ctr">
                        <a:lnSpc>
                          <a:spcPct val="100000"/>
                        </a:lnSpc>
                        <a:spcAft>
                          <a:spcPts val="0"/>
                        </a:spcAft>
                      </a:pPr>
                      <a:r>
                        <a:rPr lang="es-MX" sz="1100">
                          <a:solidFill>
                            <a:schemeClr val="tx1"/>
                          </a:solidFill>
                          <a:effectLst/>
                          <a:latin typeface="Montserrat" panose="00000500000000000000" pitchFamily="2" charset="0"/>
                        </a:rPr>
                        <a:t>2 días hábiles</a:t>
                      </a:r>
                      <a:endParaRPr lang="es-MX" sz="1100">
                        <a:solidFill>
                          <a:schemeClr val="tx1"/>
                        </a:solidFill>
                        <a:effectLst/>
                        <a:latin typeface="Montserrat" panose="00000500000000000000" pitchFamily="2" charset="0"/>
                        <a:ea typeface="Aptos" panose="020B0004020202020204" pitchFamily="34" charset="0"/>
                      </a:endParaRPr>
                    </a:p>
                  </a:txBody>
                  <a:tcPr marL="35751" marR="35751" marT="0" marB="0"/>
                </a:tc>
                <a:tc>
                  <a:txBody>
                    <a:bodyPr/>
                    <a:lstStyle/>
                    <a:p>
                      <a:pPr algn="just">
                        <a:lnSpc>
                          <a:spcPct val="100000"/>
                        </a:lnSpc>
                        <a:spcAft>
                          <a:spcPts val="0"/>
                        </a:spcAft>
                      </a:pPr>
                      <a:r>
                        <a:rPr lang="es-MX" sz="1100">
                          <a:solidFill>
                            <a:schemeClr val="tx1"/>
                          </a:solidFill>
                          <a:effectLst/>
                          <a:latin typeface="Montserrat" panose="00000500000000000000" pitchFamily="2" charset="0"/>
                        </a:rPr>
                        <a:t>Cuando existe una disposición legal o administrativa que establece un trámite o procedimiento específico para atender la petición que se requiere a través del ejercicio de los derechos ARCO.</a:t>
                      </a:r>
                      <a:endParaRPr lang="es-MX" sz="1100">
                        <a:solidFill>
                          <a:schemeClr val="tx1"/>
                        </a:solidFill>
                        <a:effectLst/>
                        <a:latin typeface="Montserrat" panose="00000500000000000000" pitchFamily="2" charset="0"/>
                        <a:ea typeface="Aptos" panose="020B0004020202020204" pitchFamily="34" charset="0"/>
                      </a:endParaRPr>
                    </a:p>
                  </a:txBody>
                  <a:tcPr marL="35751" marR="35751" marT="0" marB="0"/>
                </a:tc>
                <a:extLst>
                  <a:ext uri="{0D108BD9-81ED-4DB2-BD59-A6C34878D82A}">
                    <a16:rowId xmlns:a16="http://schemas.microsoft.com/office/drawing/2014/main" val="2734242629"/>
                  </a:ext>
                </a:extLst>
              </a:tr>
              <a:tr h="474602">
                <a:tc>
                  <a:txBody>
                    <a:bodyPr/>
                    <a:lstStyle/>
                    <a:p>
                      <a:pPr algn="ctr">
                        <a:lnSpc>
                          <a:spcPct val="100000"/>
                        </a:lnSpc>
                        <a:spcAft>
                          <a:spcPts val="0"/>
                        </a:spcAft>
                      </a:pPr>
                      <a:r>
                        <a:rPr lang="es-MX" sz="1100">
                          <a:solidFill>
                            <a:schemeClr val="tx1"/>
                          </a:solidFill>
                          <a:effectLst/>
                          <a:latin typeface="Montserrat" panose="00000500000000000000" pitchFamily="2" charset="0"/>
                        </a:rPr>
                        <a:t>Incompetencia u orientación a otras unidades administrativas</a:t>
                      </a:r>
                      <a:endParaRPr lang="es-MX" sz="1100">
                        <a:solidFill>
                          <a:schemeClr val="tx1"/>
                        </a:solidFill>
                        <a:effectLst/>
                        <a:latin typeface="Montserrat" panose="00000500000000000000" pitchFamily="2" charset="0"/>
                        <a:ea typeface="Aptos" panose="020B0004020202020204" pitchFamily="34" charset="0"/>
                      </a:endParaRPr>
                    </a:p>
                  </a:txBody>
                  <a:tcPr marL="35751" marR="35751" marT="0" marB="0"/>
                </a:tc>
                <a:tc>
                  <a:txBody>
                    <a:bodyPr/>
                    <a:lstStyle/>
                    <a:p>
                      <a:pPr algn="ctr">
                        <a:lnSpc>
                          <a:spcPct val="100000"/>
                        </a:lnSpc>
                        <a:spcAft>
                          <a:spcPts val="0"/>
                        </a:spcAft>
                      </a:pPr>
                      <a:r>
                        <a:rPr lang="es-MX" sz="1100">
                          <a:solidFill>
                            <a:schemeClr val="tx1"/>
                          </a:solidFill>
                          <a:effectLst/>
                          <a:latin typeface="Montserrat" panose="00000500000000000000" pitchFamily="2" charset="0"/>
                        </a:rPr>
                        <a:t>2 días hábiles</a:t>
                      </a:r>
                      <a:endParaRPr lang="es-MX" sz="1100">
                        <a:solidFill>
                          <a:schemeClr val="tx1"/>
                        </a:solidFill>
                        <a:effectLst/>
                        <a:latin typeface="Montserrat" panose="00000500000000000000" pitchFamily="2" charset="0"/>
                        <a:ea typeface="Aptos" panose="020B0004020202020204" pitchFamily="34" charset="0"/>
                      </a:endParaRPr>
                    </a:p>
                  </a:txBody>
                  <a:tcPr marL="35751" marR="35751" marT="0" marB="0"/>
                </a:tc>
                <a:tc>
                  <a:txBody>
                    <a:bodyPr/>
                    <a:lstStyle/>
                    <a:p>
                      <a:pPr algn="just">
                        <a:lnSpc>
                          <a:spcPct val="100000"/>
                        </a:lnSpc>
                        <a:spcAft>
                          <a:spcPts val="0"/>
                        </a:spcAft>
                      </a:pPr>
                      <a:r>
                        <a:rPr lang="es-MX" sz="1100" dirty="0">
                          <a:solidFill>
                            <a:schemeClr val="tx1"/>
                          </a:solidFill>
                          <a:effectLst/>
                          <a:latin typeface="Montserrat" panose="00000500000000000000" pitchFamily="2" charset="0"/>
                        </a:rPr>
                        <a:t>Los datos personales materia del ejercicio del derecho ARCO no se encuentran en los archivos del responsable, por una cuestión de derecho, esto es, por carecer de atribuciones para contar con éstos.</a:t>
                      </a:r>
                      <a:endParaRPr lang="es-MX" sz="1100" dirty="0">
                        <a:solidFill>
                          <a:schemeClr val="tx1"/>
                        </a:solidFill>
                        <a:effectLst/>
                        <a:latin typeface="Montserrat" panose="00000500000000000000" pitchFamily="2" charset="0"/>
                        <a:ea typeface="Aptos" panose="020B0004020202020204" pitchFamily="34" charset="0"/>
                      </a:endParaRPr>
                    </a:p>
                  </a:txBody>
                  <a:tcPr marL="35751" marR="35751" marT="0" marB="0"/>
                </a:tc>
                <a:extLst>
                  <a:ext uri="{0D108BD9-81ED-4DB2-BD59-A6C34878D82A}">
                    <a16:rowId xmlns:a16="http://schemas.microsoft.com/office/drawing/2014/main" val="2106252228"/>
                  </a:ext>
                </a:extLst>
              </a:tr>
              <a:tr h="949205">
                <a:tc>
                  <a:txBody>
                    <a:bodyPr/>
                    <a:lstStyle/>
                    <a:p>
                      <a:pPr algn="ctr">
                        <a:lnSpc>
                          <a:spcPct val="100000"/>
                        </a:lnSpc>
                        <a:spcAft>
                          <a:spcPts val="0"/>
                        </a:spcAft>
                      </a:pPr>
                      <a:r>
                        <a:rPr lang="es-MX" sz="1100">
                          <a:solidFill>
                            <a:schemeClr val="tx1"/>
                          </a:solidFill>
                          <a:effectLst/>
                          <a:latin typeface="Montserrat" panose="00000500000000000000" pitchFamily="2" charset="0"/>
                        </a:rPr>
                        <a:t>Inexistencia</a:t>
                      </a:r>
                      <a:endParaRPr lang="es-MX" sz="1100">
                        <a:solidFill>
                          <a:schemeClr val="tx1"/>
                        </a:solidFill>
                        <a:effectLst/>
                        <a:latin typeface="Montserrat" panose="00000500000000000000" pitchFamily="2" charset="0"/>
                        <a:ea typeface="Aptos" panose="020B0004020202020204" pitchFamily="34" charset="0"/>
                      </a:endParaRPr>
                    </a:p>
                  </a:txBody>
                  <a:tcPr marL="35751" marR="35751" marT="0" marB="0"/>
                </a:tc>
                <a:tc>
                  <a:txBody>
                    <a:bodyPr/>
                    <a:lstStyle/>
                    <a:p>
                      <a:pPr algn="ctr">
                        <a:lnSpc>
                          <a:spcPct val="100000"/>
                        </a:lnSpc>
                        <a:spcAft>
                          <a:spcPts val="0"/>
                        </a:spcAft>
                      </a:pPr>
                      <a:r>
                        <a:rPr lang="es-MX" sz="1100" dirty="0">
                          <a:solidFill>
                            <a:schemeClr val="tx1"/>
                          </a:solidFill>
                          <a:effectLst/>
                          <a:latin typeface="Montserrat" panose="00000500000000000000" pitchFamily="2" charset="0"/>
                        </a:rPr>
                        <a:t>8 días hábiles</a:t>
                      </a:r>
                      <a:endParaRPr lang="es-MX" sz="1100" dirty="0">
                        <a:solidFill>
                          <a:schemeClr val="tx1"/>
                        </a:solidFill>
                        <a:effectLst/>
                        <a:latin typeface="Montserrat" panose="00000500000000000000" pitchFamily="2" charset="0"/>
                        <a:ea typeface="Aptos" panose="020B0004020202020204" pitchFamily="34" charset="0"/>
                      </a:endParaRPr>
                    </a:p>
                  </a:txBody>
                  <a:tcPr marL="35751" marR="35751" marT="0" marB="0"/>
                </a:tc>
                <a:tc>
                  <a:txBody>
                    <a:bodyPr/>
                    <a:lstStyle/>
                    <a:p>
                      <a:pPr algn="just">
                        <a:lnSpc>
                          <a:spcPct val="100000"/>
                        </a:lnSpc>
                        <a:spcAft>
                          <a:spcPts val="0"/>
                        </a:spcAft>
                      </a:pPr>
                      <a:r>
                        <a:rPr lang="es-MX" sz="1100">
                          <a:solidFill>
                            <a:schemeClr val="tx1"/>
                          </a:solidFill>
                          <a:effectLst/>
                          <a:latin typeface="Montserrat" panose="00000500000000000000" pitchFamily="2" charset="0"/>
                        </a:rPr>
                        <a:t>Los datos personales no se encuentran en los archivos, registros, sistemas o expedientes. Deberá hacer del conocimiento del Comité de Transparencia, a través de un documento que será enviado a la Secretaría Técnica del Comité, que contenga los elementos mínimos que brinden certeza de que se utilizó un criterio de búsqueda exhaustivo; así como señalar las circunstancias de tiempo, modo y lugar que generaron la inexistencia en cuestión y, en su caso, la unidad administrativa competente de contar con los mismos.</a:t>
                      </a:r>
                      <a:endParaRPr lang="es-MX" sz="1100">
                        <a:solidFill>
                          <a:schemeClr val="tx1"/>
                        </a:solidFill>
                        <a:effectLst/>
                        <a:latin typeface="Montserrat" panose="00000500000000000000" pitchFamily="2" charset="0"/>
                        <a:ea typeface="Aptos" panose="020B0004020202020204" pitchFamily="34" charset="0"/>
                      </a:endParaRPr>
                    </a:p>
                  </a:txBody>
                  <a:tcPr marL="35751" marR="35751" marT="0" marB="0"/>
                </a:tc>
                <a:extLst>
                  <a:ext uri="{0D108BD9-81ED-4DB2-BD59-A6C34878D82A}">
                    <a16:rowId xmlns:a16="http://schemas.microsoft.com/office/drawing/2014/main" val="635709019"/>
                  </a:ext>
                </a:extLst>
              </a:tr>
              <a:tr h="474602">
                <a:tc>
                  <a:txBody>
                    <a:bodyPr/>
                    <a:lstStyle/>
                    <a:p>
                      <a:pPr algn="ctr">
                        <a:lnSpc>
                          <a:spcPct val="100000"/>
                        </a:lnSpc>
                        <a:spcAft>
                          <a:spcPts val="0"/>
                        </a:spcAft>
                      </a:pPr>
                      <a:r>
                        <a:rPr lang="es-MX" sz="1100">
                          <a:solidFill>
                            <a:schemeClr val="tx1"/>
                          </a:solidFill>
                          <a:effectLst/>
                          <a:latin typeface="Montserrat" panose="00000500000000000000" pitchFamily="2" charset="0"/>
                        </a:rPr>
                        <a:t>Reconducción de la solicitud</a:t>
                      </a:r>
                      <a:endParaRPr lang="es-MX" sz="1100">
                        <a:solidFill>
                          <a:schemeClr val="tx1"/>
                        </a:solidFill>
                        <a:effectLst/>
                        <a:latin typeface="Montserrat" panose="00000500000000000000" pitchFamily="2" charset="0"/>
                        <a:ea typeface="Aptos" panose="020B0004020202020204" pitchFamily="34" charset="0"/>
                      </a:endParaRPr>
                    </a:p>
                  </a:txBody>
                  <a:tcPr marL="35751" marR="35751" marT="0" marB="0"/>
                </a:tc>
                <a:tc>
                  <a:txBody>
                    <a:bodyPr/>
                    <a:lstStyle/>
                    <a:p>
                      <a:pPr algn="ctr">
                        <a:lnSpc>
                          <a:spcPct val="100000"/>
                        </a:lnSpc>
                        <a:spcAft>
                          <a:spcPts val="0"/>
                        </a:spcAft>
                      </a:pPr>
                      <a:r>
                        <a:rPr lang="es-MX" sz="1100" dirty="0">
                          <a:solidFill>
                            <a:schemeClr val="tx1"/>
                          </a:solidFill>
                          <a:effectLst/>
                          <a:latin typeface="Montserrat" panose="00000500000000000000" pitchFamily="2" charset="0"/>
                        </a:rPr>
                        <a:t>2 días hábiles</a:t>
                      </a:r>
                      <a:endParaRPr lang="es-MX" sz="1100" dirty="0">
                        <a:solidFill>
                          <a:schemeClr val="tx1"/>
                        </a:solidFill>
                        <a:effectLst/>
                        <a:latin typeface="Montserrat" panose="00000500000000000000" pitchFamily="2" charset="0"/>
                        <a:ea typeface="Aptos" panose="020B0004020202020204" pitchFamily="34" charset="0"/>
                      </a:endParaRPr>
                    </a:p>
                  </a:txBody>
                  <a:tcPr marL="35751" marR="35751" marT="0" marB="0"/>
                </a:tc>
                <a:tc>
                  <a:txBody>
                    <a:bodyPr/>
                    <a:lstStyle/>
                    <a:p>
                      <a:pPr algn="just">
                        <a:lnSpc>
                          <a:spcPct val="100000"/>
                        </a:lnSpc>
                        <a:spcAft>
                          <a:spcPts val="0"/>
                        </a:spcAft>
                      </a:pPr>
                      <a:r>
                        <a:rPr lang="es-MX" sz="1100">
                          <a:solidFill>
                            <a:schemeClr val="tx1"/>
                          </a:solidFill>
                          <a:effectLst/>
                          <a:latin typeface="Montserrat" panose="00000500000000000000" pitchFamily="2" charset="0"/>
                        </a:rPr>
                        <a:t>La solicitud para el ejercicio de los derechos ARCO corresponde a un derecho diferente de los previstos en la Ley de la materia, o bien, que el derecho ARCO que se pretende ejercer no es el idóneo conforme a la vía en que se ingresó.</a:t>
                      </a:r>
                      <a:endParaRPr lang="es-MX" sz="1100">
                        <a:solidFill>
                          <a:schemeClr val="tx1"/>
                        </a:solidFill>
                        <a:effectLst/>
                        <a:latin typeface="Montserrat" panose="00000500000000000000" pitchFamily="2" charset="0"/>
                        <a:ea typeface="Aptos" panose="020B0004020202020204" pitchFamily="34" charset="0"/>
                      </a:endParaRPr>
                    </a:p>
                  </a:txBody>
                  <a:tcPr marL="35751" marR="35751" marT="0" marB="0"/>
                </a:tc>
                <a:extLst>
                  <a:ext uri="{0D108BD9-81ED-4DB2-BD59-A6C34878D82A}">
                    <a16:rowId xmlns:a16="http://schemas.microsoft.com/office/drawing/2014/main" val="3729750066"/>
                  </a:ext>
                </a:extLst>
              </a:tr>
              <a:tr h="632803">
                <a:tc>
                  <a:txBody>
                    <a:bodyPr/>
                    <a:lstStyle/>
                    <a:p>
                      <a:pPr algn="ctr">
                        <a:lnSpc>
                          <a:spcPct val="100000"/>
                        </a:lnSpc>
                        <a:spcAft>
                          <a:spcPts val="0"/>
                        </a:spcAft>
                      </a:pPr>
                      <a:r>
                        <a:rPr lang="es-MX" sz="1100">
                          <a:solidFill>
                            <a:schemeClr val="tx1"/>
                          </a:solidFill>
                          <a:effectLst/>
                          <a:latin typeface="Montserrat" panose="00000500000000000000" pitchFamily="2" charset="0"/>
                        </a:rPr>
                        <a:t>Prórroga plazo legal</a:t>
                      </a:r>
                      <a:endParaRPr lang="es-MX" sz="1100">
                        <a:solidFill>
                          <a:schemeClr val="tx1"/>
                        </a:solidFill>
                        <a:effectLst/>
                        <a:latin typeface="Montserrat" panose="00000500000000000000" pitchFamily="2" charset="0"/>
                        <a:ea typeface="Aptos" panose="020B0004020202020204" pitchFamily="34" charset="0"/>
                      </a:endParaRPr>
                    </a:p>
                  </a:txBody>
                  <a:tcPr marL="35751" marR="35751" marT="0" marB="0"/>
                </a:tc>
                <a:tc>
                  <a:txBody>
                    <a:bodyPr/>
                    <a:lstStyle/>
                    <a:p>
                      <a:pPr algn="ctr">
                        <a:lnSpc>
                          <a:spcPct val="100000"/>
                        </a:lnSpc>
                        <a:spcAft>
                          <a:spcPts val="0"/>
                        </a:spcAft>
                      </a:pPr>
                      <a:r>
                        <a:rPr lang="es-MX" sz="1100">
                          <a:solidFill>
                            <a:schemeClr val="tx1"/>
                          </a:solidFill>
                          <a:effectLst/>
                          <a:latin typeface="Montserrat" panose="00000500000000000000" pitchFamily="2" charset="0"/>
                        </a:rPr>
                        <a:t>8 días hábiles</a:t>
                      </a:r>
                      <a:endParaRPr lang="es-MX" sz="1100">
                        <a:solidFill>
                          <a:schemeClr val="tx1"/>
                        </a:solidFill>
                        <a:effectLst/>
                        <a:latin typeface="Montserrat" panose="00000500000000000000" pitchFamily="2" charset="0"/>
                        <a:ea typeface="Aptos" panose="020B0004020202020204" pitchFamily="34" charset="0"/>
                      </a:endParaRPr>
                    </a:p>
                  </a:txBody>
                  <a:tcPr marL="35751" marR="35751" marT="0" marB="0"/>
                </a:tc>
                <a:tc>
                  <a:txBody>
                    <a:bodyPr/>
                    <a:lstStyle/>
                    <a:p>
                      <a:pPr algn="just">
                        <a:lnSpc>
                          <a:spcPct val="100000"/>
                        </a:lnSpc>
                        <a:spcAft>
                          <a:spcPts val="0"/>
                        </a:spcAft>
                      </a:pPr>
                      <a:r>
                        <a:rPr lang="es-MX" sz="1100" dirty="0">
                          <a:solidFill>
                            <a:schemeClr val="tx1"/>
                          </a:solidFill>
                          <a:effectLst/>
                          <a:latin typeface="Montserrat" panose="00000500000000000000" pitchFamily="2" charset="0"/>
                        </a:rPr>
                        <a:t>Si se considera necesario ampliar el plazo legal deberá hacer del conocimiento del Comité de Transparencia, a través de un documento que será enviado a la Secretaría Técnica, con la firma del titular de la unidad administrativa correspondiente, fundando y motivando las razones de la ampliación.</a:t>
                      </a:r>
                      <a:endParaRPr lang="es-MX" sz="1100" dirty="0">
                        <a:solidFill>
                          <a:schemeClr val="tx1"/>
                        </a:solidFill>
                        <a:effectLst/>
                        <a:latin typeface="Montserrat" panose="00000500000000000000" pitchFamily="2" charset="0"/>
                        <a:ea typeface="Aptos" panose="020B0004020202020204" pitchFamily="34" charset="0"/>
                      </a:endParaRPr>
                    </a:p>
                  </a:txBody>
                  <a:tcPr marL="35751" marR="35751" marT="0" marB="0"/>
                </a:tc>
                <a:extLst>
                  <a:ext uri="{0D108BD9-81ED-4DB2-BD59-A6C34878D82A}">
                    <a16:rowId xmlns:a16="http://schemas.microsoft.com/office/drawing/2014/main" val="1953658667"/>
                  </a:ext>
                </a:extLst>
              </a:tr>
              <a:tr h="632803">
                <a:tc>
                  <a:txBody>
                    <a:bodyPr/>
                    <a:lstStyle/>
                    <a:p>
                      <a:pPr algn="ctr">
                        <a:lnSpc>
                          <a:spcPct val="100000"/>
                        </a:lnSpc>
                        <a:spcAft>
                          <a:spcPts val="0"/>
                        </a:spcAft>
                      </a:pPr>
                      <a:r>
                        <a:rPr lang="es-MX" sz="1100">
                          <a:solidFill>
                            <a:schemeClr val="tx1"/>
                          </a:solidFill>
                          <a:effectLst/>
                          <a:latin typeface="Montserrat" panose="00000500000000000000" pitchFamily="2" charset="0"/>
                        </a:rPr>
                        <a:t>Improcedencia del ejercicio del derecho ARCO</a:t>
                      </a:r>
                      <a:endParaRPr lang="es-MX" sz="1100">
                        <a:solidFill>
                          <a:schemeClr val="tx1"/>
                        </a:solidFill>
                        <a:effectLst/>
                        <a:latin typeface="Montserrat" panose="00000500000000000000" pitchFamily="2" charset="0"/>
                        <a:ea typeface="Aptos" panose="020B0004020202020204" pitchFamily="34" charset="0"/>
                      </a:endParaRPr>
                    </a:p>
                  </a:txBody>
                  <a:tcPr marL="35751" marR="35751" marT="0" marB="0"/>
                </a:tc>
                <a:tc>
                  <a:txBody>
                    <a:bodyPr/>
                    <a:lstStyle/>
                    <a:p>
                      <a:pPr algn="ctr">
                        <a:lnSpc>
                          <a:spcPct val="100000"/>
                        </a:lnSpc>
                        <a:spcAft>
                          <a:spcPts val="0"/>
                        </a:spcAft>
                      </a:pPr>
                      <a:r>
                        <a:rPr lang="es-MX" sz="1100">
                          <a:solidFill>
                            <a:schemeClr val="tx1"/>
                          </a:solidFill>
                          <a:effectLst/>
                          <a:latin typeface="Montserrat" panose="00000500000000000000" pitchFamily="2" charset="0"/>
                        </a:rPr>
                        <a:t>8 días hábiles</a:t>
                      </a:r>
                      <a:endParaRPr lang="es-MX" sz="1100">
                        <a:solidFill>
                          <a:schemeClr val="tx1"/>
                        </a:solidFill>
                        <a:effectLst/>
                        <a:latin typeface="Montserrat" panose="00000500000000000000" pitchFamily="2" charset="0"/>
                        <a:ea typeface="Aptos" panose="020B0004020202020204" pitchFamily="34" charset="0"/>
                      </a:endParaRPr>
                    </a:p>
                  </a:txBody>
                  <a:tcPr marL="35751" marR="35751" marT="0" marB="0"/>
                </a:tc>
                <a:tc>
                  <a:txBody>
                    <a:bodyPr/>
                    <a:lstStyle/>
                    <a:p>
                      <a:pPr algn="just">
                        <a:lnSpc>
                          <a:spcPct val="100000"/>
                        </a:lnSpc>
                        <a:spcAft>
                          <a:spcPts val="0"/>
                        </a:spcAft>
                      </a:pPr>
                      <a:r>
                        <a:rPr lang="es-MX" sz="1100" dirty="0">
                          <a:solidFill>
                            <a:schemeClr val="tx1"/>
                          </a:solidFill>
                          <a:effectLst/>
                          <a:latin typeface="Montserrat" panose="00000500000000000000" pitchFamily="2" charset="0"/>
                        </a:rPr>
                        <a:t>Se deberá hacer del conocimiento del Comité de Transparencia, a través de un documento que será enviado a la Secretaría Técnica, con la firma del titular de la unidad administrativa correspondiente, fundando y motivando las razones por las cuales el ejercicio del derecho ARCO que pretende ejercer la persona titular de los datos personales no es procedente.</a:t>
                      </a:r>
                      <a:endParaRPr lang="es-MX" sz="1100" dirty="0">
                        <a:solidFill>
                          <a:schemeClr val="tx1"/>
                        </a:solidFill>
                        <a:effectLst/>
                        <a:latin typeface="Montserrat" panose="00000500000000000000" pitchFamily="2" charset="0"/>
                        <a:ea typeface="Aptos" panose="020B0004020202020204" pitchFamily="34" charset="0"/>
                      </a:endParaRPr>
                    </a:p>
                  </a:txBody>
                  <a:tcPr marL="35751" marR="35751" marT="0" marB="0"/>
                </a:tc>
                <a:extLst>
                  <a:ext uri="{0D108BD9-81ED-4DB2-BD59-A6C34878D82A}">
                    <a16:rowId xmlns:a16="http://schemas.microsoft.com/office/drawing/2014/main" val="4262182240"/>
                  </a:ext>
                </a:extLst>
              </a:tr>
              <a:tr h="791004">
                <a:tc>
                  <a:txBody>
                    <a:bodyPr/>
                    <a:lstStyle/>
                    <a:p>
                      <a:pPr algn="ctr">
                        <a:lnSpc>
                          <a:spcPct val="100000"/>
                        </a:lnSpc>
                        <a:spcAft>
                          <a:spcPts val="0"/>
                        </a:spcAft>
                      </a:pPr>
                      <a:r>
                        <a:rPr lang="es-MX" sz="1100">
                          <a:solidFill>
                            <a:schemeClr val="tx1"/>
                          </a:solidFill>
                          <a:effectLst/>
                          <a:latin typeface="Montserrat" panose="00000500000000000000" pitchFamily="2" charset="0"/>
                        </a:rPr>
                        <a:t>Procedencia del ejercicio del derecho ARCO</a:t>
                      </a:r>
                      <a:endParaRPr lang="es-MX" sz="1100">
                        <a:solidFill>
                          <a:schemeClr val="tx1"/>
                        </a:solidFill>
                        <a:effectLst/>
                        <a:latin typeface="Montserrat" panose="00000500000000000000" pitchFamily="2" charset="0"/>
                        <a:ea typeface="Aptos" panose="020B0004020202020204" pitchFamily="34" charset="0"/>
                      </a:endParaRPr>
                    </a:p>
                  </a:txBody>
                  <a:tcPr marL="35751" marR="35751" marT="0" marB="0"/>
                </a:tc>
                <a:tc>
                  <a:txBody>
                    <a:bodyPr/>
                    <a:lstStyle/>
                    <a:p>
                      <a:pPr algn="ctr">
                        <a:lnSpc>
                          <a:spcPct val="100000"/>
                        </a:lnSpc>
                        <a:spcAft>
                          <a:spcPts val="0"/>
                        </a:spcAft>
                      </a:pPr>
                      <a:r>
                        <a:rPr lang="es-MX" sz="1100">
                          <a:solidFill>
                            <a:schemeClr val="tx1"/>
                          </a:solidFill>
                          <a:effectLst/>
                          <a:latin typeface="Montserrat" panose="00000500000000000000" pitchFamily="2" charset="0"/>
                        </a:rPr>
                        <a:t>8 días hábiles</a:t>
                      </a:r>
                      <a:endParaRPr lang="es-MX" sz="1100">
                        <a:solidFill>
                          <a:schemeClr val="tx1"/>
                        </a:solidFill>
                        <a:effectLst/>
                        <a:latin typeface="Montserrat" panose="00000500000000000000" pitchFamily="2" charset="0"/>
                        <a:ea typeface="Aptos" panose="020B0004020202020204" pitchFamily="34" charset="0"/>
                      </a:endParaRPr>
                    </a:p>
                  </a:txBody>
                  <a:tcPr marL="35751" marR="35751" marT="0" marB="0"/>
                </a:tc>
                <a:tc>
                  <a:txBody>
                    <a:bodyPr/>
                    <a:lstStyle/>
                    <a:p>
                      <a:pPr algn="just">
                        <a:lnSpc>
                          <a:spcPct val="100000"/>
                        </a:lnSpc>
                        <a:spcAft>
                          <a:spcPts val="0"/>
                        </a:spcAft>
                      </a:pPr>
                      <a:r>
                        <a:rPr lang="es-MX" sz="1100" dirty="0">
                          <a:solidFill>
                            <a:schemeClr val="tx1"/>
                          </a:solidFill>
                          <a:effectLst/>
                          <a:latin typeface="Montserrat" panose="00000500000000000000" pitchFamily="2" charset="0"/>
                        </a:rPr>
                        <a:t>El ejercicio del derecho ARCO resulta procedente, esto es, que sí procede atender, en los términos requeridos por la persona titular, su petición. En este caso, se deberá hacer efectivo el ejercicio en un plazo no mayor a 15 días hábiles, contados a partir del día siguiente en que se haya notificado la respuesta al titular, siempre que se hubiera acreditado fehacientemente la identidad de la persona titular de los datos personales o de la personalidad de su representante legal.</a:t>
                      </a:r>
                      <a:endParaRPr lang="es-MX" sz="1100" dirty="0">
                        <a:solidFill>
                          <a:schemeClr val="tx1"/>
                        </a:solidFill>
                        <a:effectLst/>
                        <a:latin typeface="Montserrat" panose="00000500000000000000" pitchFamily="2" charset="0"/>
                        <a:ea typeface="Aptos" panose="020B0004020202020204" pitchFamily="34" charset="0"/>
                      </a:endParaRPr>
                    </a:p>
                  </a:txBody>
                  <a:tcPr marL="35751" marR="35751" marT="0" marB="0"/>
                </a:tc>
                <a:extLst>
                  <a:ext uri="{0D108BD9-81ED-4DB2-BD59-A6C34878D82A}">
                    <a16:rowId xmlns:a16="http://schemas.microsoft.com/office/drawing/2014/main" val="1539624067"/>
                  </a:ext>
                </a:extLst>
              </a:tr>
            </a:tbl>
          </a:graphicData>
        </a:graphic>
      </p:graphicFrame>
    </p:spTree>
    <p:extLst>
      <p:ext uri="{BB962C8B-B14F-4D97-AF65-F5344CB8AC3E}">
        <p14:creationId xmlns:p14="http://schemas.microsoft.com/office/powerpoint/2010/main" val="3489562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CF937-9F87-8967-AFEE-F4B34C0984E3}"/>
            </a:ext>
          </a:extLst>
        </p:cNvPr>
        <p:cNvGrpSpPr/>
        <p:nvPr/>
      </p:nvGrpSpPr>
      <p:grpSpPr>
        <a:xfrm>
          <a:off x="0" y="0"/>
          <a:ext cx="0" cy="0"/>
          <a:chOff x="0" y="0"/>
          <a:chExt cx="0" cy="0"/>
        </a:xfrm>
      </p:grpSpPr>
      <p:sp>
        <p:nvSpPr>
          <p:cNvPr id="9" name="CuadroTexto 8">
            <a:extLst>
              <a:ext uri="{FF2B5EF4-FFF2-40B4-BE49-F238E27FC236}">
                <a16:creationId xmlns:a16="http://schemas.microsoft.com/office/drawing/2014/main" id="{35E2B9E8-5DCA-F737-435F-E9D274D44523}"/>
              </a:ext>
            </a:extLst>
          </p:cNvPr>
          <p:cNvSpPr txBox="1"/>
          <p:nvPr/>
        </p:nvSpPr>
        <p:spPr>
          <a:xfrm>
            <a:off x="709868" y="90874"/>
            <a:ext cx="10943652" cy="584775"/>
          </a:xfrm>
          <a:prstGeom prst="rect">
            <a:avLst/>
          </a:prstGeom>
          <a:noFill/>
        </p:spPr>
        <p:txBody>
          <a:bodyPr wrap="square" rtlCol="0">
            <a:spAutoFit/>
          </a:bodyPr>
          <a:lstStyle/>
          <a:p>
            <a:pPr algn="ctr"/>
            <a:r>
              <a:rPr lang="es-MX" sz="3200" b="1" dirty="0">
                <a:solidFill>
                  <a:srgbClr val="5A1672"/>
                </a:solidFill>
                <a:latin typeface="Montserrat" panose="00000500000000000000" pitchFamily="2" charset="0"/>
              </a:rPr>
              <a:t>Elementos mínimos de una respuesta</a:t>
            </a:r>
          </a:p>
        </p:txBody>
      </p:sp>
      <p:grpSp>
        <p:nvGrpSpPr>
          <p:cNvPr id="2" name="Grupo 1">
            <a:extLst>
              <a:ext uri="{FF2B5EF4-FFF2-40B4-BE49-F238E27FC236}">
                <a16:creationId xmlns:a16="http://schemas.microsoft.com/office/drawing/2014/main" id="{414A79B7-E360-D22E-9861-FB1BE64800A8}"/>
              </a:ext>
            </a:extLst>
          </p:cNvPr>
          <p:cNvGrpSpPr/>
          <p:nvPr/>
        </p:nvGrpSpPr>
        <p:grpSpPr>
          <a:xfrm>
            <a:off x="0" y="5840602"/>
            <a:ext cx="12192000" cy="1028700"/>
            <a:chOff x="0" y="5840602"/>
            <a:chExt cx="12192000" cy="1028700"/>
          </a:xfrm>
        </p:grpSpPr>
        <p:pic>
          <p:nvPicPr>
            <p:cNvPr id="5" name="Imagen 4">
              <a:extLst>
                <a:ext uri="{FF2B5EF4-FFF2-40B4-BE49-F238E27FC236}">
                  <a16:creationId xmlns:a16="http://schemas.microsoft.com/office/drawing/2014/main" id="{EAA299B5-3C0C-F1D5-9F6D-DBD9DEAAEF05}"/>
                </a:ext>
              </a:extLst>
            </p:cNvPr>
            <p:cNvPicPr>
              <a:picLocks noChangeAspect="1"/>
            </p:cNvPicPr>
            <p:nvPr/>
          </p:nvPicPr>
          <p:blipFill>
            <a:blip r:embed="rId2"/>
            <a:srcRect/>
            <a:stretch/>
          </p:blipFill>
          <p:spPr>
            <a:xfrm>
              <a:off x="0" y="5840602"/>
              <a:ext cx="12192000" cy="1028700"/>
            </a:xfrm>
            <a:prstGeom prst="rect">
              <a:avLst/>
            </a:prstGeom>
          </p:spPr>
        </p:pic>
        <p:pic>
          <p:nvPicPr>
            <p:cNvPr id="6" name="Imagen 5">
              <a:extLst>
                <a:ext uri="{FF2B5EF4-FFF2-40B4-BE49-F238E27FC236}">
                  <a16:creationId xmlns:a16="http://schemas.microsoft.com/office/drawing/2014/main" id="{9ED28380-ADEA-AC4B-AE56-30D8718EF858}"/>
                </a:ext>
              </a:extLst>
            </p:cNvPr>
            <p:cNvPicPr>
              <a:picLocks noChangeAspect="1"/>
            </p:cNvPicPr>
            <p:nvPr/>
          </p:nvPicPr>
          <p:blipFill>
            <a:blip r:embed="rId3"/>
            <a:stretch>
              <a:fillRect/>
            </a:stretch>
          </p:blipFill>
          <p:spPr>
            <a:xfrm>
              <a:off x="643007" y="6051779"/>
              <a:ext cx="1384300" cy="685800"/>
            </a:xfrm>
            <a:prstGeom prst="rect">
              <a:avLst/>
            </a:prstGeom>
          </p:spPr>
        </p:pic>
      </p:grpSp>
      <p:pic>
        <p:nvPicPr>
          <p:cNvPr id="4" name="Imagen 3" descr="Imagen que contiene dibujo&#10;&#10;Descripción generada automáticamente">
            <a:extLst>
              <a:ext uri="{FF2B5EF4-FFF2-40B4-BE49-F238E27FC236}">
                <a16:creationId xmlns:a16="http://schemas.microsoft.com/office/drawing/2014/main" id="{DCA6460A-6289-AD8C-D349-6003B0C998F8}"/>
              </a:ext>
            </a:extLst>
          </p:cNvPr>
          <p:cNvPicPr>
            <a:picLocks noChangeAspect="1"/>
          </p:cNvPicPr>
          <p:nvPr/>
        </p:nvPicPr>
        <p:blipFill>
          <a:blip r:embed="rId4"/>
          <a:stretch>
            <a:fillRect/>
          </a:stretch>
        </p:blipFill>
        <p:spPr>
          <a:xfrm>
            <a:off x="532887" y="778671"/>
            <a:ext cx="3333751" cy="4715348"/>
          </a:xfrm>
          <a:prstGeom prst="rect">
            <a:avLst/>
          </a:prstGeom>
        </p:spPr>
      </p:pic>
      <p:pic>
        <p:nvPicPr>
          <p:cNvPr id="7" name="Picture 2">
            <a:extLst>
              <a:ext uri="{FF2B5EF4-FFF2-40B4-BE49-F238E27FC236}">
                <a16:creationId xmlns:a16="http://schemas.microsoft.com/office/drawing/2014/main" id="{5BAEB081-CA72-5BA7-735A-B39241260BC1}"/>
              </a:ext>
            </a:extLst>
          </p:cNvPr>
          <p:cNvPicPr>
            <a:picLocks noChangeAspect="1" noChangeArrowheads="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881419" y="2335565"/>
            <a:ext cx="1918800" cy="1918800"/>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E88AC4C3-9B76-C351-F377-58DDF2D3EC94}"/>
              </a:ext>
            </a:extLst>
          </p:cNvPr>
          <p:cNvSpPr txBox="1"/>
          <p:nvPr/>
        </p:nvSpPr>
        <p:spPr>
          <a:xfrm>
            <a:off x="4768645" y="985795"/>
            <a:ext cx="5112774" cy="4524315"/>
          </a:xfrm>
          <a:prstGeom prst="rect">
            <a:avLst/>
          </a:prstGeom>
          <a:noFill/>
        </p:spPr>
        <p:txBody>
          <a:bodyPr wrap="square">
            <a:spAutoFit/>
          </a:bodyPr>
          <a:lstStyle/>
          <a:p>
            <a:pPr marL="285750" indent="-285750">
              <a:buFont typeface="Arial" panose="020B0604020202020204" pitchFamily="34" charset="0"/>
              <a:buChar char="•"/>
            </a:pPr>
            <a:r>
              <a:rPr lang="es-MX" dirty="0">
                <a:latin typeface="Montserrat" panose="00000500000000000000" pitchFamily="2" charset="0"/>
              </a:rPr>
              <a:t>Asume que la persona solicitante </a:t>
            </a:r>
            <a:r>
              <a:rPr lang="es-MX" b="1" dirty="0">
                <a:latin typeface="Montserrat" panose="00000500000000000000" pitchFamily="2" charset="0"/>
              </a:rPr>
              <a:t>no es especialista</a:t>
            </a:r>
            <a:r>
              <a:rPr lang="es-MX" dirty="0">
                <a:latin typeface="Montserrat" panose="00000500000000000000" pitchFamily="2" charset="0"/>
              </a:rPr>
              <a:t> en la materia.</a:t>
            </a:r>
          </a:p>
          <a:p>
            <a:pPr marL="285750" indent="-285750">
              <a:buFont typeface="Arial" panose="020B0604020202020204" pitchFamily="34" charset="0"/>
              <a:buChar char="•"/>
            </a:pPr>
            <a:endParaRPr lang="es-MX" dirty="0">
              <a:latin typeface="Montserrat" panose="00000500000000000000" pitchFamily="2" charset="0"/>
            </a:endParaRPr>
          </a:p>
          <a:p>
            <a:pPr marL="285750" indent="-285750">
              <a:buFont typeface="Arial" panose="020B0604020202020204" pitchFamily="34" charset="0"/>
              <a:buChar char="•"/>
            </a:pPr>
            <a:r>
              <a:rPr lang="es-MX" b="1" dirty="0">
                <a:latin typeface="Montserrat" panose="00000500000000000000" pitchFamily="2" charset="0"/>
              </a:rPr>
              <a:t>Sintetiza.</a:t>
            </a:r>
          </a:p>
          <a:p>
            <a:pPr marL="285750" indent="-285750">
              <a:buFont typeface="Arial" panose="020B0604020202020204" pitchFamily="34" charset="0"/>
              <a:buChar char="•"/>
            </a:pPr>
            <a:endParaRPr lang="es-MX" dirty="0">
              <a:latin typeface="Montserrat" panose="00000500000000000000" pitchFamily="2" charset="0"/>
            </a:endParaRPr>
          </a:p>
          <a:p>
            <a:pPr marL="285750" indent="-285750">
              <a:buFont typeface="Arial" panose="020B0604020202020204" pitchFamily="34" charset="0"/>
              <a:buChar char="•"/>
            </a:pPr>
            <a:r>
              <a:rPr lang="es-MX" dirty="0">
                <a:latin typeface="Montserrat" panose="00000500000000000000" pitchFamily="2" charset="0"/>
              </a:rPr>
              <a:t>Revisa que tu respuesta sea </a:t>
            </a:r>
            <a:r>
              <a:rPr lang="es-MX" b="1" dirty="0">
                <a:latin typeface="Montserrat" panose="00000500000000000000" pitchFamily="2" charset="0"/>
              </a:rPr>
              <a:t>congruente y exhaustiva.</a:t>
            </a:r>
          </a:p>
          <a:p>
            <a:pPr marL="285750" indent="-285750">
              <a:buFont typeface="Arial" panose="020B0604020202020204" pitchFamily="34" charset="0"/>
              <a:buChar char="•"/>
            </a:pPr>
            <a:endParaRPr lang="es-MX" dirty="0">
              <a:latin typeface="Montserrat" panose="00000500000000000000" pitchFamily="2" charset="0"/>
            </a:endParaRPr>
          </a:p>
          <a:p>
            <a:pPr marL="285750" indent="-285750">
              <a:buFont typeface="Arial" panose="020B0604020202020204" pitchFamily="34" charset="0"/>
              <a:buChar char="•"/>
            </a:pPr>
            <a:r>
              <a:rPr lang="es-MX" dirty="0">
                <a:latin typeface="Montserrat" panose="00000500000000000000" pitchFamily="2" charset="0"/>
              </a:rPr>
              <a:t>Cuida tu </a:t>
            </a:r>
            <a:r>
              <a:rPr lang="es-MX" b="1" dirty="0">
                <a:latin typeface="Montserrat" panose="00000500000000000000" pitchFamily="2" charset="0"/>
              </a:rPr>
              <a:t>redacción, ortografía, gramática</a:t>
            </a:r>
            <a:r>
              <a:rPr lang="es-MX" dirty="0">
                <a:latin typeface="Montserrat" panose="00000500000000000000" pitchFamily="2" charset="0"/>
              </a:rPr>
              <a:t> y </a:t>
            </a:r>
            <a:r>
              <a:rPr lang="es-MX" b="1" dirty="0">
                <a:latin typeface="Montserrat" panose="00000500000000000000" pitchFamily="2" charset="0"/>
              </a:rPr>
              <a:t>estilo</a:t>
            </a:r>
            <a:r>
              <a:rPr lang="es-MX" dirty="0">
                <a:latin typeface="Montserrat" panose="00000500000000000000" pitchFamily="2" charset="0"/>
              </a:rPr>
              <a:t>.</a:t>
            </a:r>
          </a:p>
          <a:p>
            <a:pPr marL="285750" indent="-285750">
              <a:buFont typeface="Arial" panose="020B0604020202020204" pitchFamily="34" charset="0"/>
              <a:buChar char="•"/>
            </a:pPr>
            <a:endParaRPr lang="es-MX" dirty="0">
              <a:latin typeface="Montserrat" panose="00000500000000000000" pitchFamily="2" charset="0"/>
            </a:endParaRPr>
          </a:p>
          <a:p>
            <a:pPr marL="285750" indent="-285750">
              <a:buFont typeface="Arial" panose="020B0604020202020204" pitchFamily="34" charset="0"/>
              <a:buChar char="•"/>
            </a:pPr>
            <a:r>
              <a:rPr lang="es-MX" dirty="0">
                <a:latin typeface="Montserrat" panose="00000500000000000000" pitchFamily="2" charset="0"/>
              </a:rPr>
              <a:t>Usa </a:t>
            </a:r>
            <a:r>
              <a:rPr lang="es-MX" b="1" dirty="0">
                <a:latin typeface="Montserrat" panose="00000500000000000000" pitchFamily="2" charset="0"/>
              </a:rPr>
              <a:t>palabras fáciles </a:t>
            </a:r>
            <a:r>
              <a:rPr lang="es-MX" dirty="0">
                <a:latin typeface="Montserrat" panose="00000500000000000000" pitchFamily="2" charset="0"/>
              </a:rPr>
              <a:t>de comprender.</a:t>
            </a:r>
          </a:p>
          <a:p>
            <a:pPr marL="285750" indent="-285750">
              <a:buFont typeface="Arial" panose="020B0604020202020204" pitchFamily="34" charset="0"/>
              <a:buChar char="•"/>
            </a:pPr>
            <a:endParaRPr lang="es-MX" dirty="0">
              <a:latin typeface="Montserrat" panose="00000500000000000000" pitchFamily="2" charset="0"/>
            </a:endParaRPr>
          </a:p>
          <a:p>
            <a:pPr marL="285750" indent="-285750">
              <a:buFont typeface="Arial" panose="020B0604020202020204" pitchFamily="34" charset="0"/>
              <a:buChar char="•"/>
            </a:pPr>
            <a:r>
              <a:rPr lang="es-MX" dirty="0">
                <a:latin typeface="Montserrat" panose="00000500000000000000" pitchFamily="2" charset="0"/>
              </a:rPr>
              <a:t>En la medida de lo posible, atiende la </a:t>
            </a:r>
            <a:r>
              <a:rPr lang="es-MX" b="1" dirty="0">
                <a:latin typeface="Montserrat" panose="00000500000000000000" pitchFamily="2" charset="0"/>
              </a:rPr>
              <a:t>modalidad de reproducción y/o entrega </a:t>
            </a:r>
            <a:r>
              <a:rPr lang="es-MX" dirty="0">
                <a:latin typeface="Montserrat" panose="00000500000000000000" pitchFamily="2" charset="0"/>
              </a:rPr>
              <a:t>de la información requerida</a:t>
            </a:r>
            <a:r>
              <a:rPr lang="es-MX" dirty="0"/>
              <a:t>. </a:t>
            </a:r>
          </a:p>
        </p:txBody>
      </p:sp>
    </p:spTree>
    <p:extLst>
      <p:ext uri="{BB962C8B-B14F-4D97-AF65-F5344CB8AC3E}">
        <p14:creationId xmlns:p14="http://schemas.microsoft.com/office/powerpoint/2010/main" val="3298751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C99DB76-D2B7-EA49-AE35-C14CBB882C25}"/>
              </a:ext>
            </a:extLst>
          </p:cNvPr>
          <p:cNvPicPr>
            <a:picLocks noChangeAspect="1"/>
          </p:cNvPicPr>
          <p:nvPr/>
        </p:nvPicPr>
        <p:blipFill>
          <a:blip r:embed="rId2"/>
          <a:stretch>
            <a:fillRect/>
          </a:stretch>
        </p:blipFill>
        <p:spPr>
          <a:xfrm>
            <a:off x="-35100" y="0"/>
            <a:ext cx="12262199" cy="6876000"/>
          </a:xfrm>
          <a:prstGeom prst="rect">
            <a:avLst/>
          </a:prstGeom>
        </p:spPr>
      </p:pic>
      <p:sp>
        <p:nvSpPr>
          <p:cNvPr id="4" name="CuadroTexto 3">
            <a:extLst>
              <a:ext uri="{FF2B5EF4-FFF2-40B4-BE49-F238E27FC236}">
                <a16:creationId xmlns:a16="http://schemas.microsoft.com/office/drawing/2014/main" id="{A24769AE-6D0C-A1B0-499C-BB50B2685C9F}"/>
              </a:ext>
            </a:extLst>
          </p:cNvPr>
          <p:cNvSpPr txBox="1"/>
          <p:nvPr/>
        </p:nvSpPr>
        <p:spPr>
          <a:xfrm>
            <a:off x="1735494" y="2879336"/>
            <a:ext cx="8845420" cy="651012"/>
          </a:xfrm>
          <a:prstGeom prst="rect">
            <a:avLst/>
          </a:prstGeom>
          <a:noFill/>
        </p:spPr>
        <p:txBody>
          <a:bodyPr wrap="square">
            <a:spAutoFit/>
          </a:bodyPr>
          <a:lstStyle/>
          <a:p>
            <a:pPr algn="ctr">
              <a:lnSpc>
                <a:spcPct val="107000"/>
              </a:lnSpc>
              <a:spcAft>
                <a:spcPts val="800"/>
              </a:spcAft>
            </a:pPr>
            <a:r>
              <a:rPr lang="es-MX" sz="3600" b="1" dirty="0">
                <a:solidFill>
                  <a:schemeClr val="bg1">
                    <a:lumMod val="95000"/>
                  </a:schemeClr>
                </a:solidFill>
                <a:effectLst/>
                <a:latin typeface="Montserrat" panose="00000500000000000000" pitchFamily="2" charset="0"/>
                <a:ea typeface="Calibri" panose="020F0502020204030204" pitchFamily="34" charset="0"/>
                <a:cs typeface="Times New Roman" panose="02020603050405020304" pitchFamily="18" charset="0"/>
              </a:rPr>
              <a:t>Casos prácticos</a:t>
            </a:r>
            <a:endParaRPr lang="es-MX" sz="4800" dirty="0">
              <a:solidFill>
                <a:schemeClr val="bg1">
                  <a:lumMod val="95000"/>
                </a:schemeClr>
              </a:solidFill>
              <a:effectLst/>
              <a:latin typeface="Montserrat"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3663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F5338B1C-044A-B340-AB05-8921A05068D5}"/>
              </a:ext>
            </a:extLst>
          </p:cNvPr>
          <p:cNvSpPr txBox="1"/>
          <p:nvPr/>
        </p:nvSpPr>
        <p:spPr>
          <a:xfrm>
            <a:off x="699796" y="690465"/>
            <a:ext cx="10086392" cy="923330"/>
          </a:xfrm>
          <a:prstGeom prst="rect">
            <a:avLst/>
          </a:prstGeom>
          <a:noFill/>
        </p:spPr>
        <p:txBody>
          <a:bodyPr wrap="square" rtlCol="0">
            <a:spAutoFit/>
          </a:bodyPr>
          <a:lstStyle/>
          <a:p>
            <a:pPr algn="just"/>
            <a:r>
              <a:rPr lang="es-MX" b="1" dirty="0">
                <a:latin typeface="Montserrat" panose="00000500000000000000" pitchFamily="2" charset="0"/>
              </a:rPr>
              <a:t>Caso </a:t>
            </a:r>
          </a:p>
          <a:p>
            <a:pPr algn="just"/>
            <a:endParaRPr lang="es-MX" dirty="0">
              <a:latin typeface="Montserrat" panose="00000500000000000000" pitchFamily="2" charset="0"/>
            </a:endParaRPr>
          </a:p>
          <a:p>
            <a:pPr algn="just"/>
            <a:r>
              <a:rPr lang="es-MX" dirty="0">
                <a:latin typeface="Montserrat" panose="00000500000000000000" pitchFamily="2" charset="0"/>
              </a:rPr>
              <a:t>Una persona solicitó tener acceso a sus recibos de nómina y su alta en el ISSSTE.</a:t>
            </a:r>
            <a:endParaRPr lang="es-MX" b="1" dirty="0">
              <a:latin typeface="Montserrat" panose="00000500000000000000" pitchFamily="2" charset="0"/>
            </a:endParaRPr>
          </a:p>
        </p:txBody>
      </p:sp>
      <p:sp>
        <p:nvSpPr>
          <p:cNvPr id="8" name="CuadroTexto 7">
            <a:extLst>
              <a:ext uri="{FF2B5EF4-FFF2-40B4-BE49-F238E27FC236}">
                <a16:creationId xmlns:a16="http://schemas.microsoft.com/office/drawing/2014/main" id="{62082212-326D-5533-066B-B6C4B8BD3094}"/>
              </a:ext>
            </a:extLst>
          </p:cNvPr>
          <p:cNvSpPr txBox="1"/>
          <p:nvPr/>
        </p:nvSpPr>
        <p:spPr>
          <a:xfrm>
            <a:off x="643007" y="2123358"/>
            <a:ext cx="10086392" cy="1754326"/>
          </a:xfrm>
          <a:prstGeom prst="rect">
            <a:avLst/>
          </a:prstGeom>
          <a:noFill/>
        </p:spPr>
        <p:txBody>
          <a:bodyPr wrap="square" rtlCol="0">
            <a:spAutoFit/>
          </a:bodyPr>
          <a:lstStyle/>
          <a:p>
            <a:pPr algn="just"/>
            <a:r>
              <a:rPr lang="es-MX" b="1" dirty="0">
                <a:latin typeface="Montserrat" panose="00000500000000000000" pitchFamily="2" charset="0"/>
              </a:rPr>
              <a:t>Vamos paso a paso:</a:t>
            </a:r>
          </a:p>
          <a:p>
            <a:pPr algn="just"/>
            <a:endParaRPr lang="es-MX" b="1" dirty="0">
              <a:latin typeface="Montserrat" panose="00000500000000000000" pitchFamily="2" charset="0"/>
            </a:endParaRPr>
          </a:p>
          <a:p>
            <a:pPr marL="342900" indent="-342900" algn="just">
              <a:buAutoNum type="arabicPeriod"/>
            </a:pPr>
            <a:r>
              <a:rPr lang="es-MX" b="1" dirty="0">
                <a:latin typeface="Montserrat" panose="00000500000000000000" pitchFamily="2" charset="0"/>
              </a:rPr>
              <a:t>Si fueras la Unidad de Transparencia, ¿a qué área realizarías el turno de la solicitud?</a:t>
            </a:r>
          </a:p>
          <a:p>
            <a:pPr marL="342900" indent="-342900" algn="just">
              <a:buAutoNum type="arabicPeriod"/>
            </a:pPr>
            <a:endParaRPr lang="es-MX" b="1" dirty="0">
              <a:latin typeface="Montserrat" panose="00000500000000000000" pitchFamily="2" charset="0"/>
            </a:endParaRPr>
          </a:p>
          <a:p>
            <a:pPr marL="342900" indent="-342900" algn="just">
              <a:buAutoNum type="arabicPeriod"/>
            </a:pPr>
            <a:r>
              <a:rPr lang="es-MX" b="1" dirty="0">
                <a:latin typeface="Montserrat" panose="00000500000000000000" pitchFamily="2" charset="0"/>
              </a:rPr>
              <a:t>¿Cómo llevarías a cabo la acreditación de identidad?</a:t>
            </a:r>
          </a:p>
        </p:txBody>
      </p:sp>
      <p:grpSp>
        <p:nvGrpSpPr>
          <p:cNvPr id="2" name="Grupo 1">
            <a:extLst>
              <a:ext uri="{FF2B5EF4-FFF2-40B4-BE49-F238E27FC236}">
                <a16:creationId xmlns:a16="http://schemas.microsoft.com/office/drawing/2014/main" id="{0412DBB1-F34B-0351-70AA-57C57D7ADE05}"/>
              </a:ext>
            </a:extLst>
          </p:cNvPr>
          <p:cNvGrpSpPr/>
          <p:nvPr/>
        </p:nvGrpSpPr>
        <p:grpSpPr>
          <a:xfrm>
            <a:off x="0" y="5840602"/>
            <a:ext cx="12192000" cy="1028700"/>
            <a:chOff x="0" y="5840602"/>
            <a:chExt cx="12192000" cy="1028700"/>
          </a:xfrm>
        </p:grpSpPr>
        <p:pic>
          <p:nvPicPr>
            <p:cNvPr id="5" name="Imagen 4">
              <a:extLst>
                <a:ext uri="{FF2B5EF4-FFF2-40B4-BE49-F238E27FC236}">
                  <a16:creationId xmlns:a16="http://schemas.microsoft.com/office/drawing/2014/main" id="{75D9CE83-D2DD-05C3-CF12-E7AC82E3BAFE}"/>
                </a:ext>
              </a:extLst>
            </p:cNvPr>
            <p:cNvPicPr>
              <a:picLocks noChangeAspect="1"/>
            </p:cNvPicPr>
            <p:nvPr/>
          </p:nvPicPr>
          <p:blipFill>
            <a:blip r:embed="rId2"/>
            <a:srcRect/>
            <a:stretch/>
          </p:blipFill>
          <p:spPr>
            <a:xfrm>
              <a:off x="0" y="5840602"/>
              <a:ext cx="12192000" cy="1028700"/>
            </a:xfrm>
            <a:prstGeom prst="rect">
              <a:avLst/>
            </a:prstGeom>
          </p:spPr>
        </p:pic>
        <p:pic>
          <p:nvPicPr>
            <p:cNvPr id="9" name="Imagen 8">
              <a:extLst>
                <a:ext uri="{FF2B5EF4-FFF2-40B4-BE49-F238E27FC236}">
                  <a16:creationId xmlns:a16="http://schemas.microsoft.com/office/drawing/2014/main" id="{46B80F46-0E3B-4C18-9ED2-C730D8B7355B}"/>
                </a:ext>
              </a:extLst>
            </p:cNvPr>
            <p:cNvPicPr>
              <a:picLocks noChangeAspect="1"/>
            </p:cNvPicPr>
            <p:nvPr/>
          </p:nvPicPr>
          <p:blipFill>
            <a:blip r:embed="rId3"/>
            <a:stretch>
              <a:fillRect/>
            </a:stretch>
          </p:blipFill>
          <p:spPr>
            <a:xfrm>
              <a:off x="643007" y="6051779"/>
              <a:ext cx="1384300" cy="685800"/>
            </a:xfrm>
            <a:prstGeom prst="rect">
              <a:avLst/>
            </a:prstGeom>
          </p:spPr>
        </p:pic>
      </p:grpSp>
    </p:spTree>
    <p:extLst>
      <p:ext uri="{BB962C8B-B14F-4D97-AF65-F5344CB8AC3E}">
        <p14:creationId xmlns:p14="http://schemas.microsoft.com/office/powerpoint/2010/main" val="3345801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C99DB76-D2B7-EA49-AE35-C14CBB882C25}"/>
              </a:ext>
            </a:extLst>
          </p:cNvPr>
          <p:cNvPicPr>
            <a:picLocks noChangeAspect="1"/>
          </p:cNvPicPr>
          <p:nvPr/>
        </p:nvPicPr>
        <p:blipFill>
          <a:blip r:embed="rId2"/>
          <a:stretch>
            <a:fillRect/>
          </a:stretch>
        </p:blipFill>
        <p:spPr>
          <a:xfrm>
            <a:off x="-70199" y="0"/>
            <a:ext cx="12262199" cy="6876000"/>
          </a:xfrm>
          <a:prstGeom prst="rect">
            <a:avLst/>
          </a:prstGeom>
        </p:spPr>
      </p:pic>
      <p:sp>
        <p:nvSpPr>
          <p:cNvPr id="6" name="CuadroTexto 5">
            <a:extLst>
              <a:ext uri="{FF2B5EF4-FFF2-40B4-BE49-F238E27FC236}">
                <a16:creationId xmlns:a16="http://schemas.microsoft.com/office/drawing/2014/main" id="{07A5B989-D749-5944-90AA-9159F8ABB59C}"/>
              </a:ext>
            </a:extLst>
          </p:cNvPr>
          <p:cNvSpPr txBox="1"/>
          <p:nvPr/>
        </p:nvSpPr>
        <p:spPr>
          <a:xfrm>
            <a:off x="902043" y="983381"/>
            <a:ext cx="5894173" cy="923330"/>
          </a:xfrm>
          <a:prstGeom prst="rect">
            <a:avLst/>
          </a:prstGeom>
          <a:noFill/>
        </p:spPr>
        <p:txBody>
          <a:bodyPr wrap="square" rtlCol="0">
            <a:spAutoFit/>
          </a:bodyPr>
          <a:lstStyle/>
          <a:p>
            <a:r>
              <a:rPr lang="es-ES" sz="5400" b="1" dirty="0">
                <a:solidFill>
                  <a:schemeClr val="bg1"/>
                </a:solidFill>
                <a:latin typeface="Arial" panose="020B0604020202020204" pitchFamily="34" charset="0"/>
                <a:cs typeface="Arial" panose="020B0604020202020204" pitchFamily="34" charset="0"/>
              </a:rPr>
              <a:t>GRACIAS</a:t>
            </a:r>
            <a:endParaRPr lang="es-MX" sz="5400" b="1" dirty="0">
              <a:solidFill>
                <a:schemeClr val="bg1"/>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F5A4F344-39A1-4544-A01D-B323A13AB4E8}"/>
              </a:ext>
            </a:extLst>
          </p:cNvPr>
          <p:cNvSpPr txBox="1"/>
          <p:nvPr/>
        </p:nvSpPr>
        <p:spPr>
          <a:xfrm>
            <a:off x="902043" y="2791019"/>
            <a:ext cx="6200721" cy="769441"/>
          </a:xfrm>
          <a:prstGeom prst="rect">
            <a:avLst/>
          </a:prstGeom>
          <a:noFill/>
        </p:spPr>
        <p:txBody>
          <a:bodyPr wrap="square" rtlCol="0">
            <a:spAutoFit/>
          </a:bodyPr>
          <a:lstStyle/>
          <a:p>
            <a:r>
              <a:rPr lang="es-MX" sz="2400" b="1" dirty="0">
                <a:solidFill>
                  <a:schemeClr val="bg1"/>
                </a:solidFill>
                <a:latin typeface="Arial" panose="020B0604020202020204" pitchFamily="34" charset="0"/>
                <a:cs typeface="Arial" panose="020B0604020202020204" pitchFamily="34" charset="0"/>
              </a:rPr>
              <a:t>Sandra Sandoval Corchado</a:t>
            </a:r>
            <a:endParaRPr lang="es-MX" sz="2400" dirty="0">
              <a:solidFill>
                <a:schemeClr val="bg1"/>
              </a:solidFill>
              <a:latin typeface="Arial" panose="020B0604020202020204" pitchFamily="34" charset="0"/>
              <a:cs typeface="Arial" panose="020B0604020202020204" pitchFamily="34" charset="0"/>
            </a:endParaRPr>
          </a:p>
          <a:p>
            <a:r>
              <a:rPr lang="es-MX" sz="2000" dirty="0">
                <a:solidFill>
                  <a:schemeClr val="bg1"/>
                </a:solidFill>
                <a:latin typeface="Arial" panose="020B0604020202020204" pitchFamily="34" charset="0"/>
                <a:cs typeface="Arial" panose="020B0604020202020204" pitchFamily="34" charset="0"/>
              </a:rPr>
              <a:t>Directora de la Unidad de Transparencia</a:t>
            </a:r>
          </a:p>
        </p:txBody>
      </p:sp>
      <p:pic>
        <p:nvPicPr>
          <p:cNvPr id="9" name="Imagen 8">
            <a:extLst>
              <a:ext uri="{FF2B5EF4-FFF2-40B4-BE49-F238E27FC236}">
                <a16:creationId xmlns:a16="http://schemas.microsoft.com/office/drawing/2014/main" id="{E07EF2B6-E71E-974A-B226-9009774A53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994" y="4008469"/>
            <a:ext cx="400110" cy="400110"/>
          </a:xfrm>
          <a:prstGeom prst="rect">
            <a:avLst/>
          </a:prstGeom>
        </p:spPr>
      </p:pic>
      <p:sp>
        <p:nvSpPr>
          <p:cNvPr id="10" name="CuadroTexto 9">
            <a:extLst>
              <a:ext uri="{FF2B5EF4-FFF2-40B4-BE49-F238E27FC236}">
                <a16:creationId xmlns:a16="http://schemas.microsoft.com/office/drawing/2014/main" id="{F1C3A9C7-D4D9-7145-B76D-5BDFE3CFADBA}"/>
              </a:ext>
            </a:extLst>
          </p:cNvPr>
          <p:cNvSpPr txBox="1"/>
          <p:nvPr/>
        </p:nvSpPr>
        <p:spPr>
          <a:xfrm>
            <a:off x="1393099" y="4010905"/>
            <a:ext cx="4278652" cy="400110"/>
          </a:xfrm>
          <a:prstGeom prst="rect">
            <a:avLst/>
          </a:prstGeom>
          <a:noFill/>
        </p:spPr>
        <p:txBody>
          <a:bodyPr wrap="square" rtlCol="0">
            <a:spAutoFit/>
          </a:bodyPr>
          <a:lstStyle/>
          <a:p>
            <a:r>
              <a:rPr lang="es-MX" sz="2000" dirty="0">
                <a:solidFill>
                  <a:schemeClr val="bg1"/>
                </a:solidFill>
                <a:latin typeface="Arial" panose="020B0604020202020204" pitchFamily="34" charset="0"/>
                <a:cs typeface="Arial" panose="020B0604020202020204" pitchFamily="34" charset="0"/>
              </a:rPr>
              <a:t>sandra.sandoval@inai.org.mx</a:t>
            </a:r>
          </a:p>
        </p:txBody>
      </p:sp>
    </p:spTree>
    <p:extLst>
      <p:ext uri="{BB962C8B-B14F-4D97-AF65-F5344CB8AC3E}">
        <p14:creationId xmlns:p14="http://schemas.microsoft.com/office/powerpoint/2010/main" val="4126885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06433-88C2-BAE9-1C25-687EAF891E4D}"/>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8B8E6474-D6A7-465E-A94E-47CFC1011C52}"/>
              </a:ext>
            </a:extLst>
          </p:cNvPr>
          <p:cNvPicPr>
            <a:picLocks noChangeAspect="1"/>
          </p:cNvPicPr>
          <p:nvPr/>
        </p:nvPicPr>
        <p:blipFill>
          <a:blip r:embed="rId2"/>
          <a:stretch>
            <a:fillRect/>
          </a:stretch>
        </p:blipFill>
        <p:spPr>
          <a:xfrm>
            <a:off x="-70199" y="0"/>
            <a:ext cx="12262199" cy="6876000"/>
          </a:xfrm>
          <a:prstGeom prst="rect">
            <a:avLst/>
          </a:prstGeom>
        </p:spPr>
      </p:pic>
      <p:sp>
        <p:nvSpPr>
          <p:cNvPr id="6" name="CuadroTexto 5">
            <a:extLst>
              <a:ext uri="{FF2B5EF4-FFF2-40B4-BE49-F238E27FC236}">
                <a16:creationId xmlns:a16="http://schemas.microsoft.com/office/drawing/2014/main" id="{DB936B1C-61A0-BB4E-F9B3-A179F2EB15A6}"/>
              </a:ext>
            </a:extLst>
          </p:cNvPr>
          <p:cNvSpPr txBox="1"/>
          <p:nvPr/>
        </p:nvSpPr>
        <p:spPr>
          <a:xfrm>
            <a:off x="784056" y="1913856"/>
            <a:ext cx="6121293" cy="1754326"/>
          </a:xfrm>
          <a:prstGeom prst="rect">
            <a:avLst/>
          </a:prstGeom>
          <a:noFill/>
        </p:spPr>
        <p:txBody>
          <a:bodyPr wrap="square" rtlCol="0">
            <a:spAutoFit/>
          </a:bodyPr>
          <a:lstStyle/>
          <a:p>
            <a:r>
              <a:rPr lang="es-ES" sz="5400" b="1" dirty="0">
                <a:solidFill>
                  <a:schemeClr val="bg1"/>
                </a:solidFill>
                <a:latin typeface="Arial" panose="020B0604020202020204" pitchFamily="34" charset="0"/>
                <a:cs typeface="Arial" panose="020B0604020202020204" pitchFamily="34" charset="0"/>
              </a:rPr>
              <a:t>Registra tu asistencia</a:t>
            </a:r>
            <a:endParaRPr lang="es-MX" sz="5400" b="1" dirty="0">
              <a:solidFill>
                <a:schemeClr val="bg1"/>
              </a:solidFill>
              <a:latin typeface="Arial" panose="020B0604020202020204" pitchFamily="34" charset="0"/>
              <a:cs typeface="Arial" panose="020B0604020202020204" pitchFamily="34" charset="0"/>
            </a:endParaRPr>
          </a:p>
        </p:txBody>
      </p:sp>
      <p:pic>
        <p:nvPicPr>
          <p:cNvPr id="3" name="Imagen 2" descr="Código QR&#10;&#10;Descripción generada automáticamente">
            <a:extLst>
              <a:ext uri="{FF2B5EF4-FFF2-40B4-BE49-F238E27FC236}">
                <a16:creationId xmlns:a16="http://schemas.microsoft.com/office/drawing/2014/main" id="{66871ABD-2D13-00ED-CD4D-ABCF063FF7CD}"/>
              </a:ext>
            </a:extLst>
          </p:cNvPr>
          <p:cNvPicPr>
            <a:picLocks noChangeAspect="1"/>
          </p:cNvPicPr>
          <p:nvPr/>
        </p:nvPicPr>
        <p:blipFill>
          <a:blip r:embed="rId3"/>
          <a:stretch>
            <a:fillRect/>
          </a:stretch>
        </p:blipFill>
        <p:spPr>
          <a:xfrm>
            <a:off x="6826691" y="583620"/>
            <a:ext cx="4414798" cy="4414798"/>
          </a:xfrm>
          <a:prstGeom prst="rect">
            <a:avLst/>
          </a:prstGeom>
        </p:spPr>
      </p:pic>
      <p:sp>
        <p:nvSpPr>
          <p:cNvPr id="4" name="CuadroTexto 3">
            <a:extLst>
              <a:ext uri="{FF2B5EF4-FFF2-40B4-BE49-F238E27FC236}">
                <a16:creationId xmlns:a16="http://schemas.microsoft.com/office/drawing/2014/main" id="{1B5C1DEA-5B91-6222-A4F6-884D50F6ADEF}"/>
              </a:ext>
            </a:extLst>
          </p:cNvPr>
          <p:cNvSpPr txBox="1"/>
          <p:nvPr/>
        </p:nvSpPr>
        <p:spPr>
          <a:xfrm>
            <a:off x="696279" y="4148634"/>
            <a:ext cx="6130412" cy="400110"/>
          </a:xfrm>
          <a:prstGeom prst="rect">
            <a:avLst/>
          </a:prstGeom>
          <a:noFill/>
        </p:spPr>
        <p:txBody>
          <a:bodyPr wrap="square">
            <a:spAutoFit/>
          </a:bodyPr>
          <a:lstStyle/>
          <a:p>
            <a:r>
              <a:rPr lang="es-MX" sz="2000" b="1" dirty="0">
                <a:solidFill>
                  <a:schemeClr val="bg1"/>
                </a:solidFill>
                <a:latin typeface="Montserrat" panose="00000500000000000000" pitchFamily="2" charset="0"/>
              </a:rPr>
              <a:t>https://forms.office.com/r/uPTZanPAK8</a:t>
            </a:r>
          </a:p>
        </p:txBody>
      </p:sp>
    </p:spTree>
    <p:extLst>
      <p:ext uri="{BB962C8B-B14F-4D97-AF65-F5344CB8AC3E}">
        <p14:creationId xmlns:p14="http://schemas.microsoft.com/office/powerpoint/2010/main" val="623034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7DE3E46-12BA-154F-8099-FC94ECCAED47}"/>
              </a:ext>
            </a:extLst>
          </p:cNvPr>
          <p:cNvPicPr>
            <a:picLocks noChangeAspect="1"/>
          </p:cNvPicPr>
          <p:nvPr/>
        </p:nvPicPr>
        <p:blipFill>
          <a:blip r:embed="rId2"/>
          <a:srcRect/>
          <a:stretch/>
        </p:blipFill>
        <p:spPr>
          <a:xfrm>
            <a:off x="0" y="5840602"/>
            <a:ext cx="12192000" cy="1028700"/>
          </a:xfrm>
          <a:prstGeom prst="rect">
            <a:avLst/>
          </a:prstGeom>
        </p:spPr>
      </p:pic>
      <p:sp>
        <p:nvSpPr>
          <p:cNvPr id="8" name="CuadroTexto 7">
            <a:extLst>
              <a:ext uri="{FF2B5EF4-FFF2-40B4-BE49-F238E27FC236}">
                <a16:creationId xmlns:a16="http://schemas.microsoft.com/office/drawing/2014/main" id="{5185EEF0-E62D-C747-BAE4-BFB7261C3880}"/>
              </a:ext>
            </a:extLst>
          </p:cNvPr>
          <p:cNvSpPr txBox="1"/>
          <p:nvPr/>
        </p:nvSpPr>
        <p:spPr>
          <a:xfrm>
            <a:off x="1221987" y="392341"/>
            <a:ext cx="4329113" cy="646331"/>
          </a:xfrm>
          <a:prstGeom prst="rect">
            <a:avLst/>
          </a:prstGeom>
          <a:noFill/>
        </p:spPr>
        <p:txBody>
          <a:bodyPr wrap="square" rtlCol="0">
            <a:spAutoFit/>
          </a:bodyPr>
          <a:lstStyle/>
          <a:p>
            <a:r>
              <a:rPr lang="es-MX" sz="3600" b="1" dirty="0">
                <a:solidFill>
                  <a:schemeClr val="tx1">
                    <a:lumMod val="85000"/>
                    <a:lumOff val="15000"/>
                  </a:schemeClr>
                </a:solidFill>
                <a:latin typeface="Montserrat" pitchFamily="2" charset="77"/>
              </a:rPr>
              <a:t>Objetivo</a:t>
            </a:r>
          </a:p>
        </p:txBody>
      </p:sp>
      <p:pic>
        <p:nvPicPr>
          <p:cNvPr id="3" name="Imagen 2">
            <a:extLst>
              <a:ext uri="{FF2B5EF4-FFF2-40B4-BE49-F238E27FC236}">
                <a16:creationId xmlns:a16="http://schemas.microsoft.com/office/drawing/2014/main" id="{E2BA074F-449B-2246-A8FD-04E43A989F6A}"/>
              </a:ext>
            </a:extLst>
          </p:cNvPr>
          <p:cNvPicPr>
            <a:picLocks noChangeAspect="1"/>
          </p:cNvPicPr>
          <p:nvPr/>
        </p:nvPicPr>
        <p:blipFill>
          <a:blip r:embed="rId3"/>
          <a:stretch>
            <a:fillRect/>
          </a:stretch>
        </p:blipFill>
        <p:spPr>
          <a:xfrm>
            <a:off x="643007" y="6051779"/>
            <a:ext cx="1384300" cy="685800"/>
          </a:xfrm>
          <a:prstGeom prst="rect">
            <a:avLst/>
          </a:prstGeom>
        </p:spPr>
      </p:pic>
      <p:sp>
        <p:nvSpPr>
          <p:cNvPr id="5" name="CuadroTexto 4">
            <a:extLst>
              <a:ext uri="{FF2B5EF4-FFF2-40B4-BE49-F238E27FC236}">
                <a16:creationId xmlns:a16="http://schemas.microsoft.com/office/drawing/2014/main" id="{74A6F514-A743-02CA-8551-904F37C37A9F}"/>
              </a:ext>
            </a:extLst>
          </p:cNvPr>
          <p:cNvSpPr txBox="1"/>
          <p:nvPr/>
        </p:nvSpPr>
        <p:spPr>
          <a:xfrm>
            <a:off x="1221987" y="1667292"/>
            <a:ext cx="5741521" cy="3323987"/>
          </a:xfrm>
          <a:prstGeom prst="rect">
            <a:avLst/>
          </a:prstGeom>
          <a:noFill/>
        </p:spPr>
        <p:txBody>
          <a:bodyPr wrap="square">
            <a:spAutoFit/>
          </a:bodyPr>
          <a:lstStyle/>
          <a:p>
            <a:pPr marL="457200" indent="-457200">
              <a:buFont typeface="Wingdings" panose="05000000000000000000" pitchFamily="2" charset="2"/>
              <a:buChar char="ü"/>
            </a:pPr>
            <a:r>
              <a:rPr lang="es-MX" sz="2800" b="1" dirty="0">
                <a:solidFill>
                  <a:srgbClr val="57065C"/>
                </a:solidFill>
                <a:latin typeface="Montserrat" panose="00000500000000000000" pitchFamily="2" charset="0"/>
              </a:rPr>
              <a:t>Identificar</a:t>
            </a:r>
            <a:r>
              <a:rPr lang="es-MX" sz="2800" b="1" dirty="0">
                <a:latin typeface="Montserrat" panose="00000500000000000000" pitchFamily="2" charset="0"/>
              </a:rPr>
              <a:t> </a:t>
            </a:r>
            <a:r>
              <a:rPr lang="es-MX" dirty="0">
                <a:latin typeface="Montserrat" panose="00000500000000000000" pitchFamily="2" charset="0"/>
              </a:rPr>
              <a:t>de manera clara los tiempos y tipos de respuestas de solicitudes de datos personales.</a:t>
            </a:r>
          </a:p>
          <a:p>
            <a:pPr marL="285750" indent="-285750">
              <a:buFont typeface="Wingdings" panose="05000000000000000000" pitchFamily="2" charset="2"/>
              <a:buChar char="ü"/>
            </a:pPr>
            <a:endParaRPr lang="es-MX" dirty="0">
              <a:latin typeface="Montserrat" panose="00000500000000000000" pitchFamily="2" charset="0"/>
            </a:endParaRPr>
          </a:p>
          <a:p>
            <a:pPr marL="457200" indent="-457200">
              <a:buFont typeface="Wingdings" panose="05000000000000000000" pitchFamily="2" charset="2"/>
              <a:buChar char="ü"/>
            </a:pPr>
            <a:r>
              <a:rPr lang="es-MX" sz="2800" b="1" dirty="0">
                <a:solidFill>
                  <a:srgbClr val="008A75"/>
                </a:solidFill>
                <a:latin typeface="Montserrat" panose="00000500000000000000" pitchFamily="2" charset="0"/>
              </a:rPr>
              <a:t>Aplicar</a:t>
            </a:r>
            <a:r>
              <a:rPr lang="es-MX" dirty="0">
                <a:latin typeface="Montserrat" panose="00000500000000000000" pitchFamily="2" charset="0"/>
              </a:rPr>
              <a:t> a las respuestas de derechos ARCO los elementos mínimos recomendados.</a:t>
            </a:r>
          </a:p>
          <a:p>
            <a:pPr marL="285750" indent="-285750">
              <a:buFont typeface="Wingdings" panose="05000000000000000000" pitchFamily="2" charset="2"/>
              <a:buChar char="ü"/>
            </a:pPr>
            <a:endParaRPr lang="es-MX" dirty="0">
              <a:solidFill>
                <a:srgbClr val="FF0000"/>
              </a:solidFill>
              <a:latin typeface="Montserrat" panose="00000500000000000000" pitchFamily="2" charset="0"/>
            </a:endParaRPr>
          </a:p>
          <a:p>
            <a:pPr marL="457200" indent="-457200">
              <a:buFont typeface="Wingdings" panose="05000000000000000000" pitchFamily="2" charset="2"/>
              <a:buChar char="ü"/>
            </a:pPr>
            <a:r>
              <a:rPr lang="es-MX" sz="2800" b="1" dirty="0">
                <a:solidFill>
                  <a:srgbClr val="00C1A0"/>
                </a:solidFill>
                <a:latin typeface="Montserrat" panose="00000500000000000000" pitchFamily="2" charset="0"/>
              </a:rPr>
              <a:t>Conocer</a:t>
            </a:r>
            <a:r>
              <a:rPr lang="es-MX" dirty="0">
                <a:latin typeface="Montserrat" panose="00000500000000000000" pitchFamily="2" charset="0"/>
              </a:rPr>
              <a:t> el proceso de atención de una solicitud de información pública. </a:t>
            </a:r>
          </a:p>
        </p:txBody>
      </p:sp>
      <p:pic>
        <p:nvPicPr>
          <p:cNvPr id="9" name="Imagen 8">
            <a:extLst>
              <a:ext uri="{FF2B5EF4-FFF2-40B4-BE49-F238E27FC236}">
                <a16:creationId xmlns:a16="http://schemas.microsoft.com/office/drawing/2014/main" id="{D6F03DC6-D752-1F9D-EA72-4428FFF5CDBA}"/>
              </a:ext>
            </a:extLst>
          </p:cNvPr>
          <p:cNvPicPr>
            <a:picLocks noChangeAspect="1"/>
          </p:cNvPicPr>
          <p:nvPr/>
        </p:nvPicPr>
        <p:blipFill>
          <a:blip r:embed="rId4"/>
          <a:stretch>
            <a:fillRect/>
          </a:stretch>
        </p:blipFill>
        <p:spPr>
          <a:xfrm>
            <a:off x="6877814" y="1535569"/>
            <a:ext cx="4593185" cy="2551769"/>
          </a:xfrm>
          <a:prstGeom prst="rect">
            <a:avLst/>
          </a:prstGeom>
        </p:spPr>
      </p:pic>
    </p:spTree>
    <p:extLst>
      <p:ext uri="{BB962C8B-B14F-4D97-AF65-F5344CB8AC3E}">
        <p14:creationId xmlns:p14="http://schemas.microsoft.com/office/powerpoint/2010/main" val="56104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0"/>
            <a:ext cx="10745971" cy="894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1</a:t>
            </a:r>
          </a:p>
        </p:txBody>
      </p:sp>
      <p:pic>
        <p:nvPicPr>
          <p:cNvPr id="5" name="Imagen 4">
            <a:extLst>
              <a:ext uri="{FF2B5EF4-FFF2-40B4-BE49-F238E27FC236}">
                <a16:creationId xmlns:a16="http://schemas.microsoft.com/office/drawing/2014/main" id="{5690F19B-3B50-AE9E-FC52-A0506FEC1122}"/>
              </a:ext>
            </a:extLst>
          </p:cNvPr>
          <p:cNvPicPr>
            <a:picLocks noChangeAspect="1"/>
          </p:cNvPicPr>
          <p:nvPr/>
        </p:nvPicPr>
        <p:blipFill>
          <a:blip r:embed="rId2"/>
          <a:stretch>
            <a:fillRect/>
          </a:stretch>
        </p:blipFill>
        <p:spPr>
          <a:xfrm>
            <a:off x="0" y="51259"/>
            <a:ext cx="3128211" cy="2813010"/>
          </a:xfrm>
          <a:prstGeom prst="rect">
            <a:avLst/>
          </a:prstGeom>
        </p:spPr>
      </p:pic>
      <p:sp>
        <p:nvSpPr>
          <p:cNvPr id="8" name="Título 1">
            <a:extLst>
              <a:ext uri="{FF2B5EF4-FFF2-40B4-BE49-F238E27FC236}">
                <a16:creationId xmlns:a16="http://schemas.microsoft.com/office/drawing/2014/main" id="{4FB82ACD-93F1-430F-B40A-FC774D04FD82}"/>
              </a:ext>
            </a:extLst>
          </p:cNvPr>
          <p:cNvSpPr txBox="1">
            <a:spLocks/>
          </p:cNvSpPr>
          <p:nvPr/>
        </p:nvSpPr>
        <p:spPr>
          <a:xfrm>
            <a:off x="838199" y="3993731"/>
            <a:ext cx="10745971" cy="178265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7300" b="1" dirty="0">
                <a:solidFill>
                  <a:schemeClr val="tx1">
                    <a:lumMod val="75000"/>
                    <a:lumOff val="25000"/>
                  </a:schemeClr>
                </a:solidFill>
                <a:latin typeface="Montserrat" panose="00000500000000000000" pitchFamily="2" charset="0"/>
              </a:rPr>
              <a:t>Solicitudes de </a:t>
            </a:r>
            <a:endParaRPr lang="es-MX" dirty="0">
              <a:solidFill>
                <a:schemeClr val="tx1">
                  <a:lumMod val="75000"/>
                  <a:lumOff val="25000"/>
                </a:schemeClr>
              </a:solidFill>
              <a:latin typeface="Montserrat" panose="00000500000000000000" pitchFamily="2" charset="0"/>
            </a:endParaRPr>
          </a:p>
        </p:txBody>
      </p:sp>
      <p:sp>
        <p:nvSpPr>
          <p:cNvPr id="10" name="Título 1">
            <a:extLst>
              <a:ext uri="{FF2B5EF4-FFF2-40B4-BE49-F238E27FC236}">
                <a16:creationId xmlns:a16="http://schemas.microsoft.com/office/drawing/2014/main" id="{6F0A93CD-2AF0-4AD8-BAC4-94F2DD87829F}"/>
              </a:ext>
            </a:extLst>
          </p:cNvPr>
          <p:cNvSpPr txBox="1">
            <a:spLocks/>
          </p:cNvSpPr>
          <p:nvPr/>
        </p:nvSpPr>
        <p:spPr>
          <a:xfrm>
            <a:off x="5980815" y="5410463"/>
            <a:ext cx="5836047" cy="731838"/>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dirty="0">
                <a:solidFill>
                  <a:schemeClr val="tx1">
                    <a:lumMod val="75000"/>
                    <a:lumOff val="25000"/>
                  </a:schemeClr>
                </a:solidFill>
                <a:latin typeface="Montserrat" panose="00000500000000000000" pitchFamily="2" charset="0"/>
              </a:rPr>
              <a:t>derechos </a:t>
            </a:r>
            <a:r>
              <a:rPr lang="es-MX" sz="5400" dirty="0">
                <a:solidFill>
                  <a:schemeClr val="tx1">
                    <a:lumMod val="50000"/>
                    <a:lumOff val="50000"/>
                  </a:schemeClr>
                </a:solidFill>
                <a:latin typeface="Montserrat" panose="00000500000000000000" pitchFamily="2" charset="0"/>
              </a:rPr>
              <a:t>ARCO</a:t>
            </a:r>
            <a:endParaRPr lang="es-MX" sz="6000" b="1" dirty="0">
              <a:solidFill>
                <a:schemeClr val="tx1">
                  <a:lumMod val="75000"/>
                  <a:lumOff val="25000"/>
                </a:schemeClr>
              </a:solidFill>
              <a:latin typeface="Montserrat" panose="00000500000000000000" pitchFamily="2" charset="0"/>
            </a:endParaRPr>
          </a:p>
        </p:txBody>
      </p:sp>
      <p:sp>
        <p:nvSpPr>
          <p:cNvPr id="2" name="Rectángulo 1">
            <a:extLst>
              <a:ext uri="{FF2B5EF4-FFF2-40B4-BE49-F238E27FC236}">
                <a16:creationId xmlns:a16="http://schemas.microsoft.com/office/drawing/2014/main" id="{37E3C247-C9C7-A670-D7FD-40ED7A8410D1}"/>
              </a:ext>
            </a:extLst>
          </p:cNvPr>
          <p:cNvSpPr/>
          <p:nvPr/>
        </p:nvSpPr>
        <p:spPr>
          <a:xfrm>
            <a:off x="0" y="2647506"/>
            <a:ext cx="12192000" cy="1562987"/>
          </a:xfrm>
          <a:prstGeom prst="rect">
            <a:avLst/>
          </a:prstGeom>
          <a:solidFill>
            <a:srgbClr val="5A16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9600" b="1" dirty="0">
                <a:latin typeface="Century Gothic" panose="020B0502020202020204" pitchFamily="34" charset="0"/>
              </a:rPr>
              <a:t>1</a:t>
            </a:r>
          </a:p>
        </p:txBody>
      </p:sp>
      <p:sp>
        <p:nvSpPr>
          <p:cNvPr id="4" name="CuadroTexto 3">
            <a:extLst>
              <a:ext uri="{FF2B5EF4-FFF2-40B4-BE49-F238E27FC236}">
                <a16:creationId xmlns:a16="http://schemas.microsoft.com/office/drawing/2014/main" id="{8A8DA6C3-ED07-28E6-7CA4-F146AA7EC8CC}"/>
              </a:ext>
            </a:extLst>
          </p:cNvPr>
          <p:cNvSpPr txBox="1"/>
          <p:nvPr/>
        </p:nvSpPr>
        <p:spPr>
          <a:xfrm>
            <a:off x="11429381" y="3841161"/>
            <a:ext cx="917408" cy="369332"/>
          </a:xfrm>
          <a:prstGeom prst="rect">
            <a:avLst/>
          </a:prstGeom>
          <a:noFill/>
        </p:spPr>
        <p:txBody>
          <a:bodyPr wrap="square">
            <a:spAutoFit/>
          </a:bodyPr>
          <a:lstStyle/>
          <a:p>
            <a:r>
              <a:rPr lang="es-MX" sz="1800" b="1" dirty="0">
                <a:solidFill>
                  <a:schemeClr val="tx1">
                    <a:lumMod val="50000"/>
                    <a:lumOff val="50000"/>
                  </a:schemeClr>
                </a:solidFill>
                <a:latin typeface="Century Gothic" panose="020B0502020202020204" pitchFamily="34" charset="0"/>
              </a:rPr>
              <a:t>tema</a:t>
            </a:r>
          </a:p>
        </p:txBody>
      </p:sp>
    </p:spTree>
    <p:extLst>
      <p:ext uri="{BB962C8B-B14F-4D97-AF65-F5344CB8AC3E}">
        <p14:creationId xmlns:p14="http://schemas.microsoft.com/office/powerpoint/2010/main" val="2767658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54;p38">
            <a:extLst>
              <a:ext uri="{FF2B5EF4-FFF2-40B4-BE49-F238E27FC236}">
                <a16:creationId xmlns:a16="http://schemas.microsoft.com/office/drawing/2014/main" id="{2AA5CEA3-DCA2-2D86-B942-AA2FC4BD6935}"/>
              </a:ext>
            </a:extLst>
          </p:cNvPr>
          <p:cNvSpPr txBox="1"/>
          <p:nvPr/>
        </p:nvSpPr>
        <p:spPr>
          <a:xfrm>
            <a:off x="1139964" y="806529"/>
            <a:ext cx="8318995" cy="4702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800" b="1" dirty="0">
              <a:solidFill>
                <a:srgbClr val="662483"/>
              </a:solidFill>
              <a:latin typeface="Arial Black" panose="020B0A04020102020204" pitchFamily="34" charset="0"/>
              <a:sym typeface="Montserrat"/>
            </a:endParaRPr>
          </a:p>
        </p:txBody>
      </p:sp>
      <p:sp>
        <p:nvSpPr>
          <p:cNvPr id="3" name="23 Rectángulo redondeado">
            <a:extLst>
              <a:ext uri="{FF2B5EF4-FFF2-40B4-BE49-F238E27FC236}">
                <a16:creationId xmlns:a16="http://schemas.microsoft.com/office/drawing/2014/main" id="{4EBB96F6-F484-F86D-F49E-FB28C5A8D9E5}"/>
              </a:ext>
            </a:extLst>
          </p:cNvPr>
          <p:cNvSpPr/>
          <p:nvPr/>
        </p:nvSpPr>
        <p:spPr>
          <a:xfrm>
            <a:off x="1139964" y="468956"/>
            <a:ext cx="3991995" cy="1014403"/>
          </a:xfrm>
          <a:prstGeom prst="roundRect">
            <a:avLst/>
          </a:prstGeom>
          <a:solidFill>
            <a:srgbClr val="1A5F78"/>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dirty="0">
                <a:latin typeface="Montserrat" panose="00000500000000000000" pitchFamily="2" charset="0"/>
              </a:rPr>
              <a:t>¿Qué es una solicitud de derechos ARCO?</a:t>
            </a:r>
          </a:p>
        </p:txBody>
      </p:sp>
      <p:sp>
        <p:nvSpPr>
          <p:cNvPr id="8" name="26 Rectángulo redondeado">
            <a:extLst>
              <a:ext uri="{FF2B5EF4-FFF2-40B4-BE49-F238E27FC236}">
                <a16:creationId xmlns:a16="http://schemas.microsoft.com/office/drawing/2014/main" id="{0168325B-5EC3-081F-7E0C-EB82080787FD}"/>
              </a:ext>
            </a:extLst>
          </p:cNvPr>
          <p:cNvSpPr/>
          <p:nvPr/>
        </p:nvSpPr>
        <p:spPr>
          <a:xfrm>
            <a:off x="833864" y="1694536"/>
            <a:ext cx="4500136" cy="3211760"/>
          </a:xfrm>
          <a:prstGeom prst="roundRect">
            <a:avLst/>
          </a:prstGeom>
          <a:solidFill>
            <a:srgbClr val="F0FAF9"/>
          </a:solidFill>
          <a:ln>
            <a:solidFill>
              <a:srgbClr val="F0FAF9"/>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MX" sz="1800" b="0" i="0" u="none" strike="noStrike" kern="1200" dirty="0">
                <a:solidFill>
                  <a:schemeClr val="dk1"/>
                </a:solidFill>
                <a:effectLst/>
                <a:latin typeface="Montserrat" panose="00000500000000000000" pitchFamily="2" charset="0"/>
                <a:cs typeface="Arial" panose="020B0604020202020204" pitchFamily="34" charset="0"/>
              </a:rPr>
              <a:t>Es el medio a través del cual una persona puede solicitar a cualquier sujeto obligado/responsable el acceso, rectificación, cancelación u oposición de sus datos personales.</a:t>
            </a:r>
            <a:endParaRPr lang="es-MX" sz="1800" dirty="0">
              <a:solidFill>
                <a:schemeClr val="tx1"/>
              </a:solidFill>
              <a:latin typeface="Montserrat" panose="00000500000000000000" pitchFamily="2" charset="0"/>
            </a:endParaRPr>
          </a:p>
        </p:txBody>
      </p:sp>
      <p:grpSp>
        <p:nvGrpSpPr>
          <p:cNvPr id="2" name="Grupo 1">
            <a:extLst>
              <a:ext uri="{FF2B5EF4-FFF2-40B4-BE49-F238E27FC236}">
                <a16:creationId xmlns:a16="http://schemas.microsoft.com/office/drawing/2014/main" id="{25E730DE-81A5-947C-2A80-43718FDC0899}"/>
              </a:ext>
            </a:extLst>
          </p:cNvPr>
          <p:cNvGrpSpPr/>
          <p:nvPr/>
        </p:nvGrpSpPr>
        <p:grpSpPr>
          <a:xfrm>
            <a:off x="0" y="5840602"/>
            <a:ext cx="12192000" cy="1028700"/>
            <a:chOff x="0" y="5840602"/>
            <a:chExt cx="12192000" cy="1028700"/>
          </a:xfrm>
        </p:grpSpPr>
        <p:pic>
          <p:nvPicPr>
            <p:cNvPr id="5" name="Imagen 4">
              <a:extLst>
                <a:ext uri="{FF2B5EF4-FFF2-40B4-BE49-F238E27FC236}">
                  <a16:creationId xmlns:a16="http://schemas.microsoft.com/office/drawing/2014/main" id="{4ECA1E55-F75B-7A7A-9805-9C804F7B6301}"/>
                </a:ext>
              </a:extLst>
            </p:cNvPr>
            <p:cNvPicPr>
              <a:picLocks noChangeAspect="1"/>
            </p:cNvPicPr>
            <p:nvPr/>
          </p:nvPicPr>
          <p:blipFill>
            <a:blip r:embed="rId2"/>
            <a:srcRect/>
            <a:stretch/>
          </p:blipFill>
          <p:spPr>
            <a:xfrm>
              <a:off x="0" y="5840602"/>
              <a:ext cx="12192000" cy="1028700"/>
            </a:xfrm>
            <a:prstGeom prst="rect">
              <a:avLst/>
            </a:prstGeom>
          </p:spPr>
        </p:pic>
        <p:pic>
          <p:nvPicPr>
            <p:cNvPr id="11" name="Imagen 10">
              <a:extLst>
                <a:ext uri="{FF2B5EF4-FFF2-40B4-BE49-F238E27FC236}">
                  <a16:creationId xmlns:a16="http://schemas.microsoft.com/office/drawing/2014/main" id="{1D9E5967-58A5-D8E9-BD64-FC80FB23B6AF}"/>
                </a:ext>
              </a:extLst>
            </p:cNvPr>
            <p:cNvPicPr>
              <a:picLocks noChangeAspect="1"/>
            </p:cNvPicPr>
            <p:nvPr/>
          </p:nvPicPr>
          <p:blipFill>
            <a:blip r:embed="rId3"/>
            <a:stretch>
              <a:fillRect/>
            </a:stretch>
          </p:blipFill>
          <p:spPr>
            <a:xfrm>
              <a:off x="643007" y="6051779"/>
              <a:ext cx="1384300" cy="685800"/>
            </a:xfrm>
            <a:prstGeom prst="rect">
              <a:avLst/>
            </a:prstGeom>
          </p:spPr>
        </p:pic>
      </p:grpSp>
      <p:pic>
        <p:nvPicPr>
          <p:cNvPr id="13" name="Imagen 12">
            <a:extLst>
              <a:ext uri="{FF2B5EF4-FFF2-40B4-BE49-F238E27FC236}">
                <a16:creationId xmlns:a16="http://schemas.microsoft.com/office/drawing/2014/main" id="{FF3012FF-8454-5E76-BDB1-BFD9264D84C6}"/>
              </a:ext>
            </a:extLst>
          </p:cNvPr>
          <p:cNvPicPr>
            <a:picLocks noChangeAspect="1"/>
          </p:cNvPicPr>
          <p:nvPr/>
        </p:nvPicPr>
        <p:blipFill>
          <a:blip r:embed="rId4"/>
          <a:stretch>
            <a:fillRect/>
          </a:stretch>
        </p:blipFill>
        <p:spPr>
          <a:xfrm>
            <a:off x="7140019" y="468956"/>
            <a:ext cx="2988293" cy="3719085"/>
          </a:xfrm>
          <a:prstGeom prst="rect">
            <a:avLst/>
          </a:prstGeom>
        </p:spPr>
      </p:pic>
    </p:spTree>
    <p:extLst>
      <p:ext uri="{BB962C8B-B14F-4D97-AF65-F5344CB8AC3E}">
        <p14:creationId xmlns:p14="http://schemas.microsoft.com/office/powerpoint/2010/main" val="406004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529BFD0-6D1A-4AB4-3FF0-D407B71192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32" y="0"/>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2A5976FC-CC28-0D61-C785-E4F68C02D5F5}"/>
              </a:ext>
            </a:extLst>
          </p:cNvPr>
          <p:cNvPicPr>
            <a:picLocks noChangeAspect="1"/>
          </p:cNvPicPr>
          <p:nvPr/>
        </p:nvPicPr>
        <p:blipFill>
          <a:blip r:embed="rId3"/>
          <a:stretch>
            <a:fillRect/>
          </a:stretch>
        </p:blipFill>
        <p:spPr>
          <a:xfrm>
            <a:off x="7580671" y="432619"/>
            <a:ext cx="3964846" cy="5173983"/>
          </a:xfrm>
          <a:prstGeom prst="rect">
            <a:avLst/>
          </a:prstGeom>
        </p:spPr>
      </p:pic>
      <p:sp>
        <p:nvSpPr>
          <p:cNvPr id="6" name="CuadroTexto 5">
            <a:extLst>
              <a:ext uri="{FF2B5EF4-FFF2-40B4-BE49-F238E27FC236}">
                <a16:creationId xmlns:a16="http://schemas.microsoft.com/office/drawing/2014/main" id="{EFBADD9B-D787-B0EE-833A-8893E5855AEA}"/>
              </a:ext>
            </a:extLst>
          </p:cNvPr>
          <p:cNvSpPr txBox="1"/>
          <p:nvPr/>
        </p:nvSpPr>
        <p:spPr>
          <a:xfrm>
            <a:off x="7580671" y="5793347"/>
            <a:ext cx="4041058" cy="307777"/>
          </a:xfrm>
          <a:prstGeom prst="rect">
            <a:avLst/>
          </a:prstGeom>
          <a:noFill/>
        </p:spPr>
        <p:txBody>
          <a:bodyPr wrap="square">
            <a:spAutoFit/>
          </a:bodyPr>
          <a:lstStyle/>
          <a:p>
            <a:pPr algn="ctr"/>
            <a:r>
              <a:rPr lang="es-MX" sz="1400" b="1" dirty="0">
                <a:latin typeface="Montserrat" panose="00000500000000000000" pitchFamily="2" charset="0"/>
              </a:rPr>
              <a:t>https://home.inai.org.mx/?page_id=3402</a:t>
            </a:r>
          </a:p>
        </p:txBody>
      </p:sp>
    </p:spTree>
    <p:extLst>
      <p:ext uri="{BB962C8B-B14F-4D97-AF65-F5344CB8AC3E}">
        <p14:creationId xmlns:p14="http://schemas.microsoft.com/office/powerpoint/2010/main" val="3516751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a 9">
            <a:extLst>
              <a:ext uri="{FF2B5EF4-FFF2-40B4-BE49-F238E27FC236}">
                <a16:creationId xmlns:a16="http://schemas.microsoft.com/office/drawing/2014/main" id="{DD5974AC-F077-964B-9637-F43910E83822}"/>
              </a:ext>
            </a:extLst>
          </p:cNvPr>
          <p:cNvGraphicFramePr/>
          <p:nvPr>
            <p:extLst>
              <p:ext uri="{D42A27DB-BD31-4B8C-83A1-F6EECF244321}">
                <p14:modId xmlns:p14="http://schemas.microsoft.com/office/powerpoint/2010/main" val="4219951474"/>
              </p:ext>
            </p:extLst>
          </p:nvPr>
        </p:nvGraphicFramePr>
        <p:xfrm>
          <a:off x="738291" y="485648"/>
          <a:ext cx="11245645" cy="4357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upo 5">
            <a:extLst>
              <a:ext uri="{FF2B5EF4-FFF2-40B4-BE49-F238E27FC236}">
                <a16:creationId xmlns:a16="http://schemas.microsoft.com/office/drawing/2014/main" id="{5B46E098-94A8-4F52-812D-B686A6B8130C}"/>
              </a:ext>
            </a:extLst>
          </p:cNvPr>
          <p:cNvGrpSpPr/>
          <p:nvPr/>
        </p:nvGrpSpPr>
        <p:grpSpPr>
          <a:xfrm>
            <a:off x="-3657" y="5906263"/>
            <a:ext cx="12192000" cy="1167668"/>
            <a:chOff x="0" y="4332496"/>
            <a:chExt cx="9144000" cy="875751"/>
          </a:xfrm>
        </p:grpSpPr>
        <p:sp>
          <p:nvSpPr>
            <p:cNvPr id="11" name="Rectángulo 10">
              <a:extLst>
                <a:ext uri="{FF2B5EF4-FFF2-40B4-BE49-F238E27FC236}">
                  <a16:creationId xmlns:a16="http://schemas.microsoft.com/office/drawing/2014/main" id="{1DBBC976-9DCB-4FB1-B40B-99674E6AABB1}"/>
                </a:ext>
              </a:extLst>
            </p:cNvPr>
            <p:cNvSpPr/>
            <p:nvPr/>
          </p:nvSpPr>
          <p:spPr>
            <a:xfrm>
              <a:off x="0" y="4473650"/>
              <a:ext cx="9144000" cy="7345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MX" sz="2400" dirty="0"/>
            </a:p>
          </p:txBody>
        </p:sp>
        <p:pic>
          <p:nvPicPr>
            <p:cNvPr id="12" name="Imagen 11">
              <a:extLst>
                <a:ext uri="{FF2B5EF4-FFF2-40B4-BE49-F238E27FC236}">
                  <a16:creationId xmlns:a16="http://schemas.microsoft.com/office/drawing/2014/main" id="{4567DE36-8B85-4FCA-97AF-5A191681136A}"/>
                </a:ext>
              </a:extLst>
            </p:cNvPr>
            <p:cNvPicPr>
              <a:picLocks noChangeAspect="1"/>
            </p:cNvPicPr>
            <p:nvPr/>
          </p:nvPicPr>
          <p:blipFill rotWithShape="1">
            <a:blip r:embed="rId7"/>
            <a:srcRect t="9648" b="10636"/>
            <a:stretch/>
          </p:blipFill>
          <p:spPr>
            <a:xfrm>
              <a:off x="7902639" y="4332496"/>
              <a:ext cx="1088056" cy="635170"/>
            </a:xfrm>
            <a:prstGeom prst="rect">
              <a:avLst/>
            </a:prstGeom>
          </p:spPr>
        </p:pic>
      </p:grpSp>
      <p:sp>
        <p:nvSpPr>
          <p:cNvPr id="3" name="Título 2">
            <a:extLst>
              <a:ext uri="{FF2B5EF4-FFF2-40B4-BE49-F238E27FC236}">
                <a16:creationId xmlns:a16="http://schemas.microsoft.com/office/drawing/2014/main" id="{3F57FADD-AC0B-41F2-B5D6-E175110F4136}"/>
              </a:ext>
            </a:extLst>
          </p:cNvPr>
          <p:cNvSpPr>
            <a:spLocks noGrp="1"/>
          </p:cNvSpPr>
          <p:nvPr>
            <p:ph type="title"/>
          </p:nvPr>
        </p:nvSpPr>
        <p:spPr>
          <a:xfrm>
            <a:off x="258097" y="4053"/>
            <a:ext cx="10515600" cy="1325563"/>
          </a:xfrm>
        </p:spPr>
        <p:txBody>
          <a:bodyPr>
            <a:normAutofit/>
          </a:bodyPr>
          <a:lstStyle/>
          <a:p>
            <a:r>
              <a:rPr lang="es-MX" sz="2800" b="1" dirty="0">
                <a:solidFill>
                  <a:srgbClr val="5A1672"/>
                </a:solidFill>
                <a:latin typeface="Montserrat" panose="00000500000000000000" pitchFamily="2" charset="0"/>
                <a:ea typeface="+mn-ea"/>
                <a:cs typeface="+mn-cs"/>
              </a:rPr>
              <a:t>Portabilidad</a:t>
            </a:r>
          </a:p>
        </p:txBody>
      </p:sp>
      <p:grpSp>
        <p:nvGrpSpPr>
          <p:cNvPr id="2" name="Grupo 1">
            <a:extLst>
              <a:ext uri="{FF2B5EF4-FFF2-40B4-BE49-F238E27FC236}">
                <a16:creationId xmlns:a16="http://schemas.microsoft.com/office/drawing/2014/main" id="{28E9ACEC-0A09-7D91-CA8F-2768FFF9AF48}"/>
              </a:ext>
            </a:extLst>
          </p:cNvPr>
          <p:cNvGrpSpPr/>
          <p:nvPr/>
        </p:nvGrpSpPr>
        <p:grpSpPr>
          <a:xfrm>
            <a:off x="0" y="5840602"/>
            <a:ext cx="12192000" cy="1028700"/>
            <a:chOff x="0" y="5840602"/>
            <a:chExt cx="12192000" cy="1028700"/>
          </a:xfrm>
        </p:grpSpPr>
        <p:pic>
          <p:nvPicPr>
            <p:cNvPr id="4" name="Imagen 3">
              <a:extLst>
                <a:ext uri="{FF2B5EF4-FFF2-40B4-BE49-F238E27FC236}">
                  <a16:creationId xmlns:a16="http://schemas.microsoft.com/office/drawing/2014/main" id="{43DB2C2D-57B8-E270-D129-134A1241E6C7}"/>
                </a:ext>
              </a:extLst>
            </p:cNvPr>
            <p:cNvPicPr>
              <a:picLocks noChangeAspect="1"/>
            </p:cNvPicPr>
            <p:nvPr/>
          </p:nvPicPr>
          <p:blipFill>
            <a:blip r:embed="rId8"/>
            <a:srcRect/>
            <a:stretch/>
          </p:blipFill>
          <p:spPr>
            <a:xfrm>
              <a:off x="0" y="5840602"/>
              <a:ext cx="12192000" cy="1028700"/>
            </a:xfrm>
            <a:prstGeom prst="rect">
              <a:avLst/>
            </a:prstGeom>
          </p:spPr>
        </p:pic>
        <p:pic>
          <p:nvPicPr>
            <p:cNvPr id="5" name="Imagen 4">
              <a:extLst>
                <a:ext uri="{FF2B5EF4-FFF2-40B4-BE49-F238E27FC236}">
                  <a16:creationId xmlns:a16="http://schemas.microsoft.com/office/drawing/2014/main" id="{FC2352B6-7AB9-E6FD-A9D5-8ADDB02209EF}"/>
                </a:ext>
              </a:extLst>
            </p:cNvPr>
            <p:cNvPicPr>
              <a:picLocks noChangeAspect="1"/>
            </p:cNvPicPr>
            <p:nvPr/>
          </p:nvPicPr>
          <p:blipFill>
            <a:blip r:embed="rId9"/>
            <a:stretch>
              <a:fillRect/>
            </a:stretch>
          </p:blipFill>
          <p:spPr>
            <a:xfrm>
              <a:off x="643007" y="6051779"/>
              <a:ext cx="1384300" cy="685800"/>
            </a:xfrm>
            <a:prstGeom prst="rect">
              <a:avLst/>
            </a:prstGeom>
          </p:spPr>
        </p:pic>
      </p:grpSp>
      <p:sp>
        <p:nvSpPr>
          <p:cNvPr id="8" name="CuadroTexto 7">
            <a:extLst>
              <a:ext uri="{FF2B5EF4-FFF2-40B4-BE49-F238E27FC236}">
                <a16:creationId xmlns:a16="http://schemas.microsoft.com/office/drawing/2014/main" id="{14269592-A1AD-1E9C-113B-0F46637C9435}"/>
              </a:ext>
            </a:extLst>
          </p:cNvPr>
          <p:cNvSpPr txBox="1"/>
          <p:nvPr/>
        </p:nvSpPr>
        <p:spPr>
          <a:xfrm>
            <a:off x="541973" y="4820433"/>
            <a:ext cx="11661058" cy="954107"/>
          </a:xfrm>
          <a:prstGeom prst="rect">
            <a:avLst/>
          </a:prstGeom>
          <a:noFill/>
        </p:spPr>
        <p:txBody>
          <a:bodyPr wrap="square">
            <a:spAutoFit/>
          </a:bodyPr>
          <a:lstStyle/>
          <a:p>
            <a:pPr algn="l"/>
            <a:r>
              <a:rPr lang="es-MX" sz="1400" b="0" i="0" u="none" strike="noStrike" baseline="0" dirty="0">
                <a:latin typeface="+mj-lt"/>
              </a:rPr>
              <a:t>El formato de los archivos digitales y/o electrónicos utilizados pueden ser, entre otros, CS</a:t>
            </a:r>
            <a:r>
              <a:rPr lang="es-MX" sz="1400" dirty="0">
                <a:latin typeface="+mj-lt"/>
              </a:rPr>
              <a:t>V</a:t>
            </a:r>
            <a:r>
              <a:rPr lang="es-MX" sz="1400" b="0" i="0" u="none" strike="noStrike" baseline="0" dirty="0">
                <a:latin typeface="+mj-lt"/>
              </a:rPr>
              <a:t> (por sus siglas en inglés </a:t>
            </a:r>
            <a:r>
              <a:rPr lang="es-MX" sz="1400" b="0" i="1" u="none" strike="noStrike" baseline="0" dirty="0" err="1">
                <a:latin typeface="+mj-lt"/>
              </a:rPr>
              <a:t>Comma-Separated</a:t>
            </a:r>
            <a:r>
              <a:rPr lang="es-MX" sz="1400" b="0" i="1" u="none" strike="noStrike" baseline="0" dirty="0">
                <a:latin typeface="+mj-lt"/>
              </a:rPr>
              <a:t> </a:t>
            </a:r>
            <a:r>
              <a:rPr lang="es-MX" sz="1400" b="0" i="1" u="none" strike="noStrike" baseline="0" dirty="0" err="1">
                <a:latin typeface="+mj-lt"/>
              </a:rPr>
              <a:t>Values</a:t>
            </a:r>
            <a:r>
              <a:rPr lang="es-MX" sz="1400" b="0" i="0" u="none" strike="noStrike" baseline="0" dirty="0">
                <a:latin typeface="+mj-lt"/>
              </a:rPr>
              <a:t>) y de estándar abierto, según convenga, de acuerdo con cada conjunto de datos, ya sea XML (</a:t>
            </a:r>
            <a:r>
              <a:rPr lang="es-MX" sz="1400" b="0" i="1" u="none" strike="noStrike" baseline="0" dirty="0">
                <a:latin typeface="+mj-lt"/>
              </a:rPr>
              <a:t>Extensible </a:t>
            </a:r>
            <a:r>
              <a:rPr lang="es-MX" sz="1400" b="0" i="1" u="none" strike="noStrike" baseline="0" dirty="0" err="1">
                <a:latin typeface="+mj-lt"/>
              </a:rPr>
              <a:t>Markup</a:t>
            </a:r>
            <a:r>
              <a:rPr lang="es-MX" sz="1400" b="0" i="1" u="none" strike="noStrike" baseline="0" dirty="0">
                <a:latin typeface="+mj-lt"/>
              </a:rPr>
              <a:t> </a:t>
            </a:r>
            <a:r>
              <a:rPr lang="es-MX" sz="1400" b="0" i="1" u="none" strike="noStrike" baseline="0" dirty="0" err="1">
                <a:latin typeface="+mj-lt"/>
              </a:rPr>
              <a:t>Language</a:t>
            </a:r>
            <a:r>
              <a:rPr lang="es-MX" sz="1400" b="0" i="0" u="none" strike="noStrike" baseline="0" dirty="0">
                <a:latin typeface="+mj-lt"/>
              </a:rPr>
              <a:t>), </a:t>
            </a:r>
            <a:r>
              <a:rPr lang="es-MX" sz="1400" b="0" i="0" u="none" strike="noStrike" baseline="0" dirty="0" err="1">
                <a:latin typeface="+mj-lt"/>
              </a:rPr>
              <a:t>JSon</a:t>
            </a:r>
            <a:r>
              <a:rPr lang="es-MX" sz="1400" b="0" i="0" u="none" strike="noStrike" baseline="0" dirty="0">
                <a:latin typeface="+mj-lt"/>
              </a:rPr>
              <a:t> (</a:t>
            </a:r>
            <a:r>
              <a:rPr lang="es-MX" sz="1400" b="0" i="1" u="none" strike="noStrike" baseline="0" dirty="0" err="1">
                <a:latin typeface="+mj-lt"/>
              </a:rPr>
              <a:t>Javascript</a:t>
            </a:r>
            <a:r>
              <a:rPr lang="es-MX" sz="1400" b="0" i="1" u="none" strike="noStrike" baseline="0" dirty="0">
                <a:latin typeface="+mj-lt"/>
              </a:rPr>
              <a:t> </a:t>
            </a:r>
            <a:r>
              <a:rPr lang="es-MX" sz="1400" b="0" i="1" u="none" strike="noStrike" baseline="0" dirty="0" err="1">
                <a:latin typeface="+mj-lt"/>
              </a:rPr>
              <a:t>Object</a:t>
            </a:r>
            <a:r>
              <a:rPr lang="es-MX" sz="1400" b="0" i="1" u="none" strike="noStrike" baseline="0" dirty="0">
                <a:latin typeface="+mj-lt"/>
              </a:rPr>
              <a:t> </a:t>
            </a:r>
            <a:r>
              <a:rPr lang="es-MX" sz="1400" b="0" i="1" u="none" strike="noStrike" baseline="0" dirty="0" err="1">
                <a:latin typeface="+mj-lt"/>
              </a:rPr>
              <a:t>Notation</a:t>
            </a:r>
            <a:r>
              <a:rPr lang="es-MX" sz="1400" b="0" i="0" u="none" strike="noStrike" baseline="0" dirty="0">
                <a:latin typeface="+mj-lt"/>
              </a:rPr>
              <a:t>), RDF (</a:t>
            </a:r>
            <a:r>
              <a:rPr lang="es-MX" sz="1400" b="0" i="1" u="none" strike="noStrike" baseline="0" dirty="0" err="1">
                <a:latin typeface="+mj-lt"/>
              </a:rPr>
              <a:t>Resource</a:t>
            </a:r>
            <a:r>
              <a:rPr lang="es-MX" sz="1400" b="0" i="1" u="none" strike="noStrike" baseline="0" dirty="0">
                <a:latin typeface="+mj-lt"/>
              </a:rPr>
              <a:t> </a:t>
            </a:r>
            <a:r>
              <a:rPr lang="en-US" sz="1400" b="0" i="1" u="none" strike="noStrike" baseline="0" dirty="0">
                <a:latin typeface="+mj-lt"/>
              </a:rPr>
              <a:t>Description Framework</a:t>
            </a:r>
            <a:r>
              <a:rPr lang="en-US" sz="1400" b="0" i="0" u="none" strike="noStrike" baseline="0" dirty="0">
                <a:latin typeface="+mj-lt"/>
              </a:rPr>
              <a:t>), </a:t>
            </a:r>
            <a:r>
              <a:rPr lang="en-US" sz="1400" b="0" i="0" u="none" strike="noStrike" baseline="0" dirty="0" err="1">
                <a:latin typeface="+mj-lt"/>
              </a:rPr>
              <a:t>GEOJSon</a:t>
            </a:r>
            <a:r>
              <a:rPr lang="en-US" sz="1400" b="0" i="0" u="none" strike="noStrike" baseline="0" dirty="0">
                <a:latin typeface="+mj-lt"/>
              </a:rPr>
              <a:t> (</a:t>
            </a:r>
            <a:r>
              <a:rPr lang="en-US" sz="1400" b="0" i="1" u="none" strike="noStrike" baseline="0" dirty="0">
                <a:latin typeface="+mj-lt"/>
              </a:rPr>
              <a:t>Geospatial Data Interchange based on JavaScript Object Notation</a:t>
            </a:r>
            <a:r>
              <a:rPr lang="en-US" sz="1400" b="0" i="0" u="none" strike="noStrike" baseline="0" dirty="0">
                <a:latin typeface="+mj-lt"/>
              </a:rPr>
              <a:t>), </a:t>
            </a:r>
            <a:r>
              <a:rPr lang="es-MX" sz="1400" b="0" i="0" u="none" strike="noStrike" baseline="0" dirty="0">
                <a:latin typeface="+mj-lt"/>
              </a:rPr>
              <a:t>KML (</a:t>
            </a:r>
            <a:r>
              <a:rPr lang="es-MX" sz="1400" b="0" i="1" u="none" strike="noStrike" baseline="0" dirty="0" err="1">
                <a:latin typeface="+mj-lt"/>
              </a:rPr>
              <a:t>Keyhole</a:t>
            </a:r>
            <a:r>
              <a:rPr lang="es-MX" sz="1400" b="0" i="1" u="none" strike="noStrike" baseline="0" dirty="0">
                <a:latin typeface="+mj-lt"/>
              </a:rPr>
              <a:t> </a:t>
            </a:r>
            <a:r>
              <a:rPr lang="es-MX" sz="1400" b="0" i="1" u="none" strike="noStrike" baseline="0" dirty="0" err="1">
                <a:latin typeface="+mj-lt"/>
              </a:rPr>
              <a:t>Markup</a:t>
            </a:r>
            <a:r>
              <a:rPr lang="es-MX" sz="1400" b="0" i="1" u="none" strike="noStrike" baseline="0" dirty="0">
                <a:latin typeface="+mj-lt"/>
              </a:rPr>
              <a:t> </a:t>
            </a:r>
            <a:r>
              <a:rPr lang="es-MX" sz="1400" b="0" i="1" u="none" strike="noStrike" baseline="0" dirty="0" err="1">
                <a:latin typeface="+mj-lt"/>
              </a:rPr>
              <a:t>Language</a:t>
            </a:r>
            <a:r>
              <a:rPr lang="es-MX" sz="1400" b="0" i="0" u="none" strike="noStrike" baseline="0" dirty="0">
                <a:latin typeface="+mj-lt"/>
              </a:rPr>
              <a:t>), DBF (</a:t>
            </a:r>
            <a:r>
              <a:rPr lang="es-MX" sz="1400" b="0" i="1" u="none" strike="noStrike" baseline="0" dirty="0">
                <a:latin typeface="+mj-lt"/>
              </a:rPr>
              <a:t>Data Base File</a:t>
            </a:r>
            <a:r>
              <a:rPr lang="es-MX" sz="1400" b="0" i="0" u="none" strike="noStrike" baseline="0" dirty="0">
                <a:latin typeface="+mj-lt"/>
              </a:rPr>
              <a:t>) y/o propietarios como SHP (</a:t>
            </a:r>
            <a:r>
              <a:rPr lang="es-MX" sz="1400" b="0" i="1" u="none" strike="noStrike" baseline="0" dirty="0" err="1">
                <a:latin typeface="+mj-lt"/>
              </a:rPr>
              <a:t>Shapefile</a:t>
            </a:r>
            <a:r>
              <a:rPr lang="es-MX" sz="1400" b="0" i="0" u="none" strike="noStrike" baseline="0" dirty="0">
                <a:latin typeface="+mj-lt"/>
              </a:rPr>
              <a:t>) y XLSX </a:t>
            </a:r>
            <a:r>
              <a:rPr lang="en-US" sz="1400" b="0" i="0" u="none" strike="noStrike" baseline="0" dirty="0">
                <a:latin typeface="+mj-lt"/>
              </a:rPr>
              <a:t>(</a:t>
            </a:r>
            <a:r>
              <a:rPr lang="en-US" sz="1400" b="0" i="1" u="none" strike="noStrike" baseline="0" dirty="0">
                <a:latin typeface="+mj-lt"/>
              </a:rPr>
              <a:t>Microsoft Excel Open XML Spreadshee</a:t>
            </a:r>
            <a:r>
              <a:rPr lang="en-US" sz="1400" b="0" i="0" u="none" strike="noStrike" baseline="0" dirty="0">
                <a:latin typeface="+mj-lt"/>
              </a:rPr>
              <a:t>t).</a:t>
            </a:r>
            <a:endParaRPr lang="es-MX" sz="1400" dirty="0">
              <a:latin typeface="+mj-lt"/>
            </a:endParaRPr>
          </a:p>
        </p:txBody>
      </p:sp>
    </p:spTree>
    <p:extLst>
      <p:ext uri="{BB962C8B-B14F-4D97-AF65-F5344CB8AC3E}">
        <p14:creationId xmlns:p14="http://schemas.microsoft.com/office/powerpoint/2010/main" val="3936675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0DBE59F9-5B4B-874C-9BBD-5107BD0CDFC6}"/>
              </a:ext>
            </a:extLst>
          </p:cNvPr>
          <p:cNvGraphicFramePr/>
          <p:nvPr>
            <p:extLst>
              <p:ext uri="{D42A27DB-BD31-4B8C-83A1-F6EECF244321}">
                <p14:modId xmlns:p14="http://schemas.microsoft.com/office/powerpoint/2010/main" val="1314614362"/>
              </p:ext>
            </p:extLst>
          </p:nvPr>
        </p:nvGraphicFramePr>
        <p:xfrm>
          <a:off x="189861" y="112215"/>
          <a:ext cx="11804963" cy="5577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upo 5">
            <a:extLst>
              <a:ext uri="{FF2B5EF4-FFF2-40B4-BE49-F238E27FC236}">
                <a16:creationId xmlns:a16="http://schemas.microsoft.com/office/drawing/2014/main" id="{8EA880F9-4A97-4C56-8178-93C973CCB0FD}"/>
              </a:ext>
            </a:extLst>
          </p:cNvPr>
          <p:cNvGrpSpPr/>
          <p:nvPr/>
        </p:nvGrpSpPr>
        <p:grpSpPr>
          <a:xfrm>
            <a:off x="-3657" y="5906263"/>
            <a:ext cx="12192000" cy="1167668"/>
            <a:chOff x="0" y="4332496"/>
            <a:chExt cx="9144000" cy="875751"/>
          </a:xfrm>
        </p:grpSpPr>
        <p:sp>
          <p:nvSpPr>
            <p:cNvPr id="10" name="Rectángulo 9">
              <a:extLst>
                <a:ext uri="{FF2B5EF4-FFF2-40B4-BE49-F238E27FC236}">
                  <a16:creationId xmlns:a16="http://schemas.microsoft.com/office/drawing/2014/main" id="{129BA765-D7A7-4674-BF3B-9490BF079525}"/>
                </a:ext>
              </a:extLst>
            </p:cNvPr>
            <p:cNvSpPr/>
            <p:nvPr/>
          </p:nvSpPr>
          <p:spPr>
            <a:xfrm>
              <a:off x="0" y="4473650"/>
              <a:ext cx="9144000" cy="7345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MX" sz="2400" dirty="0"/>
            </a:p>
          </p:txBody>
        </p:sp>
        <p:pic>
          <p:nvPicPr>
            <p:cNvPr id="11" name="Imagen 10">
              <a:extLst>
                <a:ext uri="{FF2B5EF4-FFF2-40B4-BE49-F238E27FC236}">
                  <a16:creationId xmlns:a16="http://schemas.microsoft.com/office/drawing/2014/main" id="{03BF39CC-E528-4701-80CD-716561AE2358}"/>
                </a:ext>
              </a:extLst>
            </p:cNvPr>
            <p:cNvPicPr>
              <a:picLocks noChangeAspect="1"/>
            </p:cNvPicPr>
            <p:nvPr/>
          </p:nvPicPr>
          <p:blipFill rotWithShape="1">
            <a:blip r:embed="rId7"/>
            <a:srcRect t="9648" b="10636"/>
            <a:stretch/>
          </p:blipFill>
          <p:spPr>
            <a:xfrm>
              <a:off x="7902639" y="4332496"/>
              <a:ext cx="1088056" cy="635170"/>
            </a:xfrm>
            <a:prstGeom prst="rect">
              <a:avLst/>
            </a:prstGeom>
          </p:spPr>
        </p:pic>
      </p:grpSp>
      <p:grpSp>
        <p:nvGrpSpPr>
          <p:cNvPr id="3" name="Grupo 2">
            <a:extLst>
              <a:ext uri="{FF2B5EF4-FFF2-40B4-BE49-F238E27FC236}">
                <a16:creationId xmlns:a16="http://schemas.microsoft.com/office/drawing/2014/main" id="{AE77F1ED-2701-492E-0086-5B22E98E0EC5}"/>
              </a:ext>
            </a:extLst>
          </p:cNvPr>
          <p:cNvGrpSpPr/>
          <p:nvPr/>
        </p:nvGrpSpPr>
        <p:grpSpPr>
          <a:xfrm>
            <a:off x="0" y="5840602"/>
            <a:ext cx="12192000" cy="1028700"/>
            <a:chOff x="0" y="5840602"/>
            <a:chExt cx="12192000" cy="1028700"/>
          </a:xfrm>
        </p:grpSpPr>
        <p:pic>
          <p:nvPicPr>
            <p:cNvPr id="4" name="Imagen 3">
              <a:extLst>
                <a:ext uri="{FF2B5EF4-FFF2-40B4-BE49-F238E27FC236}">
                  <a16:creationId xmlns:a16="http://schemas.microsoft.com/office/drawing/2014/main" id="{E4BA806B-F319-B33F-002B-BC57EB5E0BAC}"/>
                </a:ext>
              </a:extLst>
            </p:cNvPr>
            <p:cNvPicPr>
              <a:picLocks noChangeAspect="1"/>
            </p:cNvPicPr>
            <p:nvPr/>
          </p:nvPicPr>
          <p:blipFill>
            <a:blip r:embed="rId8"/>
            <a:srcRect/>
            <a:stretch/>
          </p:blipFill>
          <p:spPr>
            <a:xfrm>
              <a:off x="0" y="5840602"/>
              <a:ext cx="12192000" cy="1028700"/>
            </a:xfrm>
            <a:prstGeom prst="rect">
              <a:avLst/>
            </a:prstGeom>
          </p:spPr>
        </p:pic>
        <p:pic>
          <p:nvPicPr>
            <p:cNvPr id="5" name="Imagen 4">
              <a:extLst>
                <a:ext uri="{FF2B5EF4-FFF2-40B4-BE49-F238E27FC236}">
                  <a16:creationId xmlns:a16="http://schemas.microsoft.com/office/drawing/2014/main" id="{B3E4EFF5-22C1-4BCB-A08B-15537B7768B7}"/>
                </a:ext>
              </a:extLst>
            </p:cNvPr>
            <p:cNvPicPr>
              <a:picLocks noChangeAspect="1"/>
            </p:cNvPicPr>
            <p:nvPr/>
          </p:nvPicPr>
          <p:blipFill>
            <a:blip r:embed="rId9"/>
            <a:stretch>
              <a:fillRect/>
            </a:stretch>
          </p:blipFill>
          <p:spPr>
            <a:xfrm>
              <a:off x="643007" y="6051779"/>
              <a:ext cx="1384300" cy="685800"/>
            </a:xfrm>
            <a:prstGeom prst="rect">
              <a:avLst/>
            </a:prstGeom>
          </p:spPr>
        </p:pic>
      </p:grpSp>
    </p:spTree>
    <p:extLst>
      <p:ext uri="{BB962C8B-B14F-4D97-AF65-F5344CB8AC3E}">
        <p14:creationId xmlns:p14="http://schemas.microsoft.com/office/powerpoint/2010/main" val="697070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uadroTexto 56"/>
          <p:cNvSpPr txBox="1"/>
          <p:nvPr/>
        </p:nvSpPr>
        <p:spPr>
          <a:xfrm>
            <a:off x="97530" y="262338"/>
            <a:ext cx="10459200" cy="523220"/>
          </a:xfrm>
          <a:prstGeom prst="rect">
            <a:avLst/>
          </a:prstGeom>
          <a:noFill/>
        </p:spPr>
        <p:txBody>
          <a:bodyPr wrap="square" rtlCol="0">
            <a:spAutoFit/>
          </a:bodyPr>
          <a:lstStyle/>
          <a:p>
            <a:r>
              <a:rPr lang="es-MX" sz="2800" b="1" dirty="0">
                <a:solidFill>
                  <a:srgbClr val="5A1672"/>
                </a:solidFill>
                <a:latin typeface="Montserrat" panose="00000500000000000000" pitchFamily="2" charset="0"/>
              </a:rPr>
              <a:t>Solicitudes de derechos ARCO </a:t>
            </a:r>
            <a:r>
              <a:rPr lang="es-MX" sz="1600" dirty="0">
                <a:solidFill>
                  <a:srgbClr val="5A1672"/>
                </a:solidFill>
                <a:latin typeface="Montserrat" panose="00000500000000000000" pitchFamily="2" charset="0"/>
              </a:rPr>
              <a:t>procedimiento</a:t>
            </a:r>
          </a:p>
        </p:txBody>
      </p:sp>
      <p:grpSp>
        <p:nvGrpSpPr>
          <p:cNvPr id="2" name="Grupo 1">
            <a:extLst>
              <a:ext uri="{FF2B5EF4-FFF2-40B4-BE49-F238E27FC236}">
                <a16:creationId xmlns:a16="http://schemas.microsoft.com/office/drawing/2014/main" id="{E487F920-D3B6-79A3-1FE8-6A35D8D02BDB}"/>
              </a:ext>
            </a:extLst>
          </p:cNvPr>
          <p:cNvGrpSpPr/>
          <p:nvPr/>
        </p:nvGrpSpPr>
        <p:grpSpPr>
          <a:xfrm>
            <a:off x="717756" y="794464"/>
            <a:ext cx="11100618" cy="5566324"/>
            <a:chOff x="0" y="-21265"/>
            <a:chExt cx="12044929" cy="6971981"/>
          </a:xfrm>
        </p:grpSpPr>
        <p:sp>
          <p:nvSpPr>
            <p:cNvPr id="3" name="Rectángulo 2">
              <a:extLst>
                <a:ext uri="{FF2B5EF4-FFF2-40B4-BE49-F238E27FC236}">
                  <a16:creationId xmlns:a16="http://schemas.microsoft.com/office/drawing/2014/main" id="{172CA25F-C2AF-0829-E919-367CF46B9DC1}"/>
                </a:ext>
              </a:extLst>
            </p:cNvPr>
            <p:cNvSpPr/>
            <p:nvPr/>
          </p:nvSpPr>
          <p:spPr>
            <a:xfrm>
              <a:off x="2969703" y="1163025"/>
              <a:ext cx="3590488" cy="23321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a:latin typeface="Montserrat" panose="00000500000000000000" pitchFamily="2" charset="0"/>
              </a:endParaRPr>
            </a:p>
          </p:txBody>
        </p:sp>
        <p:sp>
          <p:nvSpPr>
            <p:cNvPr id="4" name="Rectángulo 3">
              <a:extLst>
                <a:ext uri="{FF2B5EF4-FFF2-40B4-BE49-F238E27FC236}">
                  <a16:creationId xmlns:a16="http://schemas.microsoft.com/office/drawing/2014/main" id="{1C1D8C8A-9D24-CE32-E75C-60F6C9EAE4DD}"/>
                </a:ext>
              </a:extLst>
            </p:cNvPr>
            <p:cNvSpPr/>
            <p:nvPr/>
          </p:nvSpPr>
          <p:spPr>
            <a:xfrm>
              <a:off x="0" y="-21265"/>
              <a:ext cx="9144000" cy="154260"/>
            </a:xfrm>
            <a:prstGeom prst="rect">
              <a:avLst/>
            </a:prstGeom>
            <a:solidFill>
              <a:srgbClr val="640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a:latin typeface="Montserrat" panose="00000500000000000000" pitchFamily="2" charset="0"/>
              </a:endParaRPr>
            </a:p>
          </p:txBody>
        </p:sp>
        <p:sp>
          <p:nvSpPr>
            <p:cNvPr id="5" name="Rectángulo 4">
              <a:extLst>
                <a:ext uri="{FF2B5EF4-FFF2-40B4-BE49-F238E27FC236}">
                  <a16:creationId xmlns:a16="http://schemas.microsoft.com/office/drawing/2014/main" id="{E4245F06-5659-A0F7-CE3C-592822D7320F}"/>
                </a:ext>
              </a:extLst>
            </p:cNvPr>
            <p:cNvSpPr/>
            <p:nvPr/>
          </p:nvSpPr>
          <p:spPr>
            <a:xfrm>
              <a:off x="0" y="4473650"/>
              <a:ext cx="9144000" cy="7345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MX" sz="1000" dirty="0">
                <a:latin typeface="Montserrat" panose="00000500000000000000" pitchFamily="2" charset="0"/>
              </a:endParaRPr>
            </a:p>
          </p:txBody>
        </p:sp>
        <p:sp>
          <p:nvSpPr>
            <p:cNvPr id="6" name="CuadroTexto 5">
              <a:extLst>
                <a:ext uri="{FF2B5EF4-FFF2-40B4-BE49-F238E27FC236}">
                  <a16:creationId xmlns:a16="http://schemas.microsoft.com/office/drawing/2014/main" id="{0B31AC9A-2900-09EB-F253-BBD75283FB78}"/>
                </a:ext>
              </a:extLst>
            </p:cNvPr>
            <p:cNvSpPr txBox="1"/>
            <p:nvPr/>
          </p:nvSpPr>
          <p:spPr>
            <a:xfrm>
              <a:off x="1494864" y="1128979"/>
              <a:ext cx="6154272" cy="514398"/>
            </a:xfrm>
            <a:prstGeom prst="rect">
              <a:avLst/>
            </a:prstGeom>
            <a:noFill/>
          </p:spPr>
          <p:txBody>
            <a:bodyPr wrap="square">
              <a:spAutoFit/>
            </a:bodyPr>
            <a:lstStyle/>
            <a:p>
              <a:pPr algn="ctr"/>
              <a:r>
                <a:rPr lang="es-MX" sz="1000" b="1" dirty="0">
                  <a:solidFill>
                    <a:schemeClr val="bg1"/>
                  </a:solidFill>
                  <a:latin typeface="Montserrat" panose="00000500000000000000" pitchFamily="2" charset="0"/>
                </a:rPr>
                <a:t>“Solicitudes de acceso a la </a:t>
              </a:r>
              <a:br>
                <a:rPr lang="es-MX" sz="1000" b="1" dirty="0">
                  <a:solidFill>
                    <a:schemeClr val="bg1"/>
                  </a:solidFill>
                  <a:latin typeface="Montserrat" panose="00000500000000000000" pitchFamily="2" charset="0"/>
                </a:rPr>
              </a:br>
              <a:r>
                <a:rPr lang="es-MX" sz="1000" b="1" dirty="0">
                  <a:solidFill>
                    <a:schemeClr val="bg1"/>
                  </a:solidFill>
                  <a:latin typeface="Montserrat" panose="00000500000000000000" pitchFamily="2" charset="0"/>
                </a:rPr>
                <a:t>información pública”</a:t>
              </a:r>
              <a:endParaRPr lang="es-MX" sz="1000" dirty="0">
                <a:latin typeface="Montserrat" panose="00000500000000000000" pitchFamily="2" charset="0"/>
              </a:endParaRPr>
            </a:p>
          </p:txBody>
        </p:sp>
        <p:sp>
          <p:nvSpPr>
            <p:cNvPr id="8" name="28 CuadroTexto">
              <a:extLst>
                <a:ext uri="{FF2B5EF4-FFF2-40B4-BE49-F238E27FC236}">
                  <a16:creationId xmlns:a16="http://schemas.microsoft.com/office/drawing/2014/main" id="{93F1FE79-B738-8467-B744-E6F8B809AE75}"/>
                </a:ext>
              </a:extLst>
            </p:cNvPr>
            <p:cNvSpPr txBox="1"/>
            <p:nvPr/>
          </p:nvSpPr>
          <p:spPr>
            <a:xfrm>
              <a:off x="3207449" y="4358381"/>
              <a:ext cx="1791931" cy="523220"/>
            </a:xfrm>
            <a:prstGeom prst="rect">
              <a:avLst/>
            </a:prstGeom>
            <a:ln>
              <a:noFill/>
              <a:prstDash val="solid"/>
            </a:ln>
          </p:spPr>
          <p:txBody>
            <a:bodyPr wrap="square">
              <a:spAutoFit/>
            </a:bodyPr>
            <a:lstStyle/>
            <a:p>
              <a:pPr algn="ctr">
                <a:defRPr/>
              </a:pPr>
              <a:r>
                <a:rPr lang="es-MX" sz="1000" b="1" i="1" dirty="0">
                  <a:latin typeface="Montserrat" panose="00000500000000000000" pitchFamily="2" charset="0"/>
                </a:rPr>
                <a:t>Atiende el requerimiento</a:t>
              </a:r>
            </a:p>
          </p:txBody>
        </p:sp>
        <p:sp>
          <p:nvSpPr>
            <p:cNvPr id="9" name="Rectangle 2">
              <a:extLst>
                <a:ext uri="{FF2B5EF4-FFF2-40B4-BE49-F238E27FC236}">
                  <a16:creationId xmlns:a16="http://schemas.microsoft.com/office/drawing/2014/main" id="{FDD38531-4CC5-C237-74C6-C0C2C4F46BA6}"/>
                </a:ext>
              </a:extLst>
            </p:cNvPr>
            <p:cNvSpPr>
              <a:spLocks noChangeArrowheads="1"/>
            </p:cNvSpPr>
            <p:nvPr/>
          </p:nvSpPr>
          <p:spPr bwMode="auto">
            <a:xfrm>
              <a:off x="3340058" y="4771703"/>
              <a:ext cx="1439013" cy="5143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MX" sz="1000" b="1" u="sng" dirty="0">
                  <a:solidFill>
                    <a:schemeClr val="tx1">
                      <a:lumMod val="65000"/>
                      <a:lumOff val="35000"/>
                    </a:schemeClr>
                  </a:solidFill>
                  <a:effectLst>
                    <a:outerShdw blurRad="38100" dist="38100" dir="2700000" algn="tl">
                      <a:srgbClr val="000000">
                        <a:alpha val="43137"/>
                      </a:srgbClr>
                    </a:outerShdw>
                  </a:effectLst>
                  <a:latin typeface="Montserrat" panose="00000500000000000000" pitchFamily="2" charset="0"/>
                </a:rPr>
                <a:t>10 días hábiles</a:t>
              </a:r>
            </a:p>
          </p:txBody>
        </p:sp>
        <p:sp>
          <p:nvSpPr>
            <p:cNvPr id="10" name="31 CuadroTexto">
              <a:extLst>
                <a:ext uri="{FF2B5EF4-FFF2-40B4-BE49-F238E27FC236}">
                  <a16:creationId xmlns:a16="http://schemas.microsoft.com/office/drawing/2014/main" id="{BAC31AED-5BBE-B8CC-746F-BABF751338CF}"/>
                </a:ext>
              </a:extLst>
            </p:cNvPr>
            <p:cNvSpPr txBox="1"/>
            <p:nvPr/>
          </p:nvSpPr>
          <p:spPr>
            <a:xfrm>
              <a:off x="4909764" y="4888151"/>
              <a:ext cx="1267932" cy="514398"/>
            </a:xfrm>
            <a:prstGeom prst="rect">
              <a:avLst/>
            </a:prstGeom>
            <a:noFill/>
          </p:spPr>
          <p:txBody>
            <a:bodyPr wrap="square" rtlCol="0">
              <a:spAutoFit/>
            </a:bodyPr>
            <a:lstStyle/>
            <a:p>
              <a:pPr algn="ctr"/>
              <a:r>
                <a:rPr lang="es-MX" sz="1000" b="1" i="1" dirty="0">
                  <a:latin typeface="Montserrat" panose="00000500000000000000" pitchFamily="2" charset="0"/>
                </a:rPr>
                <a:t>No desahoga</a:t>
              </a:r>
            </a:p>
          </p:txBody>
        </p:sp>
        <p:sp>
          <p:nvSpPr>
            <p:cNvPr id="11" name="32 CuadroTexto">
              <a:extLst>
                <a:ext uri="{FF2B5EF4-FFF2-40B4-BE49-F238E27FC236}">
                  <a16:creationId xmlns:a16="http://schemas.microsoft.com/office/drawing/2014/main" id="{48C9381E-9995-D0BB-4FAF-EC6FBD3E779D}"/>
                </a:ext>
              </a:extLst>
            </p:cNvPr>
            <p:cNvSpPr txBox="1"/>
            <p:nvPr/>
          </p:nvSpPr>
          <p:spPr>
            <a:xfrm>
              <a:off x="8376761" y="4720939"/>
              <a:ext cx="785192" cy="316552"/>
            </a:xfrm>
            <a:prstGeom prst="rect">
              <a:avLst/>
            </a:prstGeom>
            <a:noFill/>
          </p:spPr>
          <p:txBody>
            <a:bodyPr wrap="square" rtlCol="0">
              <a:spAutoFit/>
            </a:bodyPr>
            <a:lstStyle/>
            <a:p>
              <a:pPr algn="ctr"/>
              <a:r>
                <a:rPr lang="es-MX" sz="1000" b="1" u="sng" dirty="0">
                  <a:effectLst>
                    <a:outerShdw blurRad="38100" dist="38100" dir="2700000" algn="tl">
                      <a:srgbClr val="000000">
                        <a:alpha val="43137"/>
                      </a:srgbClr>
                    </a:outerShdw>
                  </a:effectLst>
                  <a:latin typeface="Montserrat" panose="00000500000000000000" pitchFamily="2" charset="0"/>
                </a:rPr>
                <a:t>FIN</a:t>
              </a:r>
            </a:p>
          </p:txBody>
        </p:sp>
        <p:sp>
          <p:nvSpPr>
            <p:cNvPr id="12" name="33 CuadroTexto">
              <a:extLst>
                <a:ext uri="{FF2B5EF4-FFF2-40B4-BE49-F238E27FC236}">
                  <a16:creationId xmlns:a16="http://schemas.microsoft.com/office/drawing/2014/main" id="{B52FD0AC-4B17-4787-0714-88A605CD0EE8}"/>
                </a:ext>
              </a:extLst>
            </p:cNvPr>
            <p:cNvSpPr txBox="1"/>
            <p:nvPr/>
          </p:nvSpPr>
          <p:spPr>
            <a:xfrm>
              <a:off x="263352" y="5195809"/>
              <a:ext cx="2985444" cy="910087"/>
            </a:xfrm>
            <a:prstGeom prst="rect">
              <a:avLst/>
            </a:prstGeom>
            <a:noFill/>
          </p:spPr>
          <p:txBody>
            <a:bodyPr wrap="square" rtlCol="0">
              <a:spAutoFit/>
            </a:bodyPr>
            <a:lstStyle/>
            <a:p>
              <a:pPr algn="ctr"/>
              <a:r>
                <a:rPr lang="es-MX" sz="1000" dirty="0">
                  <a:latin typeface="Montserrat" panose="00000500000000000000" pitchFamily="2" charset="0"/>
                </a:rPr>
                <a:t>Sí la solicitud es </a:t>
              </a:r>
              <a:r>
                <a:rPr lang="es-MX" sz="1000" b="1" dirty="0">
                  <a:latin typeface="Montserrat" panose="00000500000000000000" pitchFamily="2" charset="0"/>
                </a:rPr>
                <a:t>insuficiente o errónea</a:t>
              </a:r>
              <a:r>
                <a:rPr lang="es-MX" sz="1000" dirty="0">
                  <a:latin typeface="Montserrat" panose="00000500000000000000" pitchFamily="2" charset="0"/>
                </a:rPr>
                <a:t>, se interrumpe el plazo** para hacer un </a:t>
              </a:r>
              <a:r>
                <a:rPr lang="es-MX" sz="1000" b="1" dirty="0">
                  <a:latin typeface="Montserrat" panose="00000500000000000000" pitchFamily="2" charset="0"/>
                </a:rPr>
                <a:t>requerimiento </a:t>
              </a:r>
              <a:r>
                <a:rPr lang="es-MX" sz="1000" dirty="0">
                  <a:latin typeface="Montserrat" panose="00000500000000000000" pitchFamily="2" charset="0"/>
                </a:rPr>
                <a:t>al Titular</a:t>
              </a:r>
              <a:endParaRPr lang="es-MX" sz="1000" dirty="0">
                <a:effectLst>
                  <a:glow rad="228600">
                    <a:schemeClr val="accent5">
                      <a:satMod val="175000"/>
                      <a:alpha val="40000"/>
                    </a:schemeClr>
                  </a:glow>
                </a:effectLst>
                <a:latin typeface="Montserrat" panose="00000500000000000000" pitchFamily="2" charset="0"/>
              </a:endParaRPr>
            </a:p>
          </p:txBody>
        </p:sp>
        <p:sp>
          <p:nvSpPr>
            <p:cNvPr id="13" name="35 CuadroTexto">
              <a:extLst>
                <a:ext uri="{FF2B5EF4-FFF2-40B4-BE49-F238E27FC236}">
                  <a16:creationId xmlns:a16="http://schemas.microsoft.com/office/drawing/2014/main" id="{BCA878BF-6F60-CD2D-AE53-7870902342C8}"/>
                </a:ext>
              </a:extLst>
            </p:cNvPr>
            <p:cNvSpPr txBox="1"/>
            <p:nvPr/>
          </p:nvSpPr>
          <p:spPr>
            <a:xfrm>
              <a:off x="3359696" y="2652470"/>
              <a:ext cx="1499002" cy="514398"/>
            </a:xfrm>
            <a:prstGeom prst="rect">
              <a:avLst/>
            </a:prstGeom>
            <a:noFill/>
          </p:spPr>
          <p:txBody>
            <a:bodyPr wrap="square" rtlCol="0">
              <a:spAutoFit/>
            </a:bodyPr>
            <a:lstStyle/>
            <a:p>
              <a:pPr algn="ctr"/>
              <a:r>
                <a:rPr lang="es-MX" sz="1000" b="1" i="1" dirty="0">
                  <a:latin typeface="Montserrat" panose="00000500000000000000" pitchFamily="2" charset="0"/>
                </a:rPr>
                <a:t>sí es procedente</a:t>
              </a:r>
            </a:p>
          </p:txBody>
        </p:sp>
        <p:sp>
          <p:nvSpPr>
            <p:cNvPr id="14" name="36 CuadroTexto">
              <a:extLst>
                <a:ext uri="{FF2B5EF4-FFF2-40B4-BE49-F238E27FC236}">
                  <a16:creationId xmlns:a16="http://schemas.microsoft.com/office/drawing/2014/main" id="{D1360B54-7FFD-DEC6-40BE-BAF92E3C351E}"/>
                </a:ext>
              </a:extLst>
            </p:cNvPr>
            <p:cNvSpPr txBox="1"/>
            <p:nvPr/>
          </p:nvSpPr>
          <p:spPr>
            <a:xfrm>
              <a:off x="5338122" y="2823376"/>
              <a:ext cx="2538421" cy="1305778"/>
            </a:xfrm>
            <a:prstGeom prst="rect">
              <a:avLst/>
            </a:prstGeom>
            <a:ln>
              <a:noFill/>
              <a:prstDash val="solid"/>
            </a:ln>
          </p:spPr>
          <p:txBody>
            <a:bodyPr wrap="square">
              <a:spAutoFit/>
            </a:bodyPr>
            <a:lstStyle/>
            <a:p>
              <a:pPr algn="ctr"/>
              <a:r>
                <a:rPr lang="es-MX" sz="1000" dirty="0">
                  <a:latin typeface="Montserrat" panose="00000500000000000000" pitchFamily="2" charset="0"/>
                </a:rPr>
                <a:t>Se hará efectiva la determinación adoptada, dentro de los </a:t>
              </a:r>
              <a:r>
                <a:rPr lang="es-MX" sz="1000" b="1" dirty="0">
                  <a:latin typeface="Montserrat" panose="00000500000000000000" pitchFamily="2" charset="0"/>
                </a:rPr>
                <a:t>15 días hábiles </a:t>
              </a:r>
              <a:r>
                <a:rPr lang="es-MX" sz="1000" dirty="0">
                  <a:latin typeface="Montserrat" panose="00000500000000000000" pitchFamily="2" charset="0"/>
                </a:rPr>
                <a:t>siguientes a la fecha en que se comunicó la respuesta</a:t>
              </a:r>
            </a:p>
          </p:txBody>
        </p:sp>
        <p:sp>
          <p:nvSpPr>
            <p:cNvPr id="15" name="38 Rectángulo">
              <a:extLst>
                <a:ext uri="{FF2B5EF4-FFF2-40B4-BE49-F238E27FC236}">
                  <a16:creationId xmlns:a16="http://schemas.microsoft.com/office/drawing/2014/main" id="{8FB57B2A-E293-631C-D4E4-A61FBD93C356}"/>
                </a:ext>
              </a:extLst>
            </p:cNvPr>
            <p:cNvSpPr/>
            <p:nvPr/>
          </p:nvSpPr>
          <p:spPr>
            <a:xfrm>
              <a:off x="5987507" y="4626452"/>
              <a:ext cx="2141432" cy="712242"/>
            </a:xfrm>
            <a:prstGeom prst="rect">
              <a:avLst/>
            </a:prstGeom>
          </p:spPr>
          <p:txBody>
            <a:bodyPr wrap="square">
              <a:spAutoFit/>
            </a:bodyPr>
            <a:lstStyle/>
            <a:p>
              <a:pPr algn="ctr"/>
              <a:r>
                <a:rPr lang="es-MX" sz="1000" dirty="0">
                  <a:latin typeface="Montserrat" panose="00000500000000000000" pitchFamily="2" charset="0"/>
                </a:rPr>
                <a:t>Se tendrá por </a:t>
              </a:r>
            </a:p>
            <a:p>
              <a:pPr algn="ctr"/>
              <a:r>
                <a:rPr lang="es-MX" sz="1000" dirty="0">
                  <a:latin typeface="Montserrat" panose="00000500000000000000" pitchFamily="2" charset="0"/>
                </a:rPr>
                <a:t>no presentada la solicitud</a:t>
              </a:r>
            </a:p>
          </p:txBody>
        </p:sp>
        <p:sp>
          <p:nvSpPr>
            <p:cNvPr id="16" name="Rectangle 2">
              <a:extLst>
                <a:ext uri="{FF2B5EF4-FFF2-40B4-BE49-F238E27FC236}">
                  <a16:creationId xmlns:a16="http://schemas.microsoft.com/office/drawing/2014/main" id="{512192AA-9397-C08F-8523-FB80E2E12E00}"/>
                </a:ext>
              </a:extLst>
            </p:cNvPr>
            <p:cNvSpPr>
              <a:spLocks noChangeArrowheads="1"/>
            </p:cNvSpPr>
            <p:nvPr/>
          </p:nvSpPr>
          <p:spPr bwMode="auto">
            <a:xfrm>
              <a:off x="479900" y="5956197"/>
              <a:ext cx="2443900" cy="7122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MX" sz="1000" dirty="0">
                  <a:solidFill>
                    <a:schemeClr val="tx1">
                      <a:lumMod val="65000"/>
                      <a:lumOff val="35000"/>
                    </a:schemeClr>
                  </a:solidFill>
                  <a:latin typeface="Montserrat" panose="00000500000000000000" pitchFamily="2" charset="0"/>
                </a:rPr>
                <a:t>(Dentro de los primeros 5 días hábiles en que fue presentada)</a:t>
              </a:r>
            </a:p>
          </p:txBody>
        </p:sp>
        <p:sp>
          <p:nvSpPr>
            <p:cNvPr id="18" name="46 CuadroTexto">
              <a:extLst>
                <a:ext uri="{FF2B5EF4-FFF2-40B4-BE49-F238E27FC236}">
                  <a16:creationId xmlns:a16="http://schemas.microsoft.com/office/drawing/2014/main" id="{90F0CF62-A668-9A6C-6327-528C0789CF1D}"/>
                </a:ext>
              </a:extLst>
            </p:cNvPr>
            <p:cNvSpPr txBox="1"/>
            <p:nvPr/>
          </p:nvSpPr>
          <p:spPr>
            <a:xfrm>
              <a:off x="337499" y="1519379"/>
              <a:ext cx="2735408" cy="1107932"/>
            </a:xfrm>
            <a:prstGeom prst="rect">
              <a:avLst/>
            </a:prstGeom>
            <a:ln>
              <a:noFill/>
              <a:prstDash val="solid"/>
            </a:ln>
          </p:spPr>
          <p:txBody>
            <a:bodyPr wrap="square">
              <a:spAutoFit/>
            </a:bodyPr>
            <a:lstStyle/>
            <a:p>
              <a:pPr algn="ctr">
                <a:defRPr/>
              </a:pPr>
              <a:r>
                <a:rPr lang="es-MX" sz="1000" dirty="0">
                  <a:latin typeface="Montserrat" panose="00000500000000000000" pitchFamily="2" charset="0"/>
                </a:rPr>
                <a:t>Presenta su </a:t>
              </a:r>
              <a:r>
                <a:rPr lang="es-MX" sz="1000" b="1" dirty="0">
                  <a:latin typeface="Montserrat" panose="00000500000000000000" pitchFamily="2" charset="0"/>
                </a:rPr>
                <a:t>solicitud ARCO</a:t>
              </a:r>
            </a:p>
            <a:p>
              <a:pPr algn="ctr">
                <a:defRPr/>
              </a:pPr>
              <a:r>
                <a:rPr lang="es-MX" sz="1000" dirty="0">
                  <a:latin typeface="Montserrat" panose="00000500000000000000" pitchFamily="2" charset="0"/>
                </a:rPr>
                <a:t>Deberá cumplir los requisitos establecidos en la LGPDPPSO</a:t>
              </a:r>
            </a:p>
          </p:txBody>
        </p:sp>
        <p:sp>
          <p:nvSpPr>
            <p:cNvPr id="19" name="50 Rectángulo redondeado">
              <a:extLst>
                <a:ext uri="{FF2B5EF4-FFF2-40B4-BE49-F238E27FC236}">
                  <a16:creationId xmlns:a16="http://schemas.microsoft.com/office/drawing/2014/main" id="{8F1F924A-AEE3-4322-207A-14E121BC451E}"/>
                </a:ext>
              </a:extLst>
            </p:cNvPr>
            <p:cNvSpPr/>
            <p:nvPr/>
          </p:nvSpPr>
          <p:spPr>
            <a:xfrm>
              <a:off x="786876" y="1135659"/>
              <a:ext cx="1582913" cy="350228"/>
            </a:xfrm>
            <a:prstGeom prst="roundRect">
              <a:avLst/>
            </a:prstGeom>
            <a:solidFill>
              <a:srgbClr val="7B0963"/>
            </a:solidFill>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r">
                <a:buFont typeface="Times" pitchFamily="18" charset="0"/>
                <a:buNone/>
              </a:pPr>
              <a:r>
                <a:rPr lang="es-ES" sz="1000" b="1" kern="0" dirty="0">
                  <a:ln w="18415" cmpd="sng">
                    <a:noFill/>
                    <a:prstDash val="solid"/>
                  </a:ln>
                  <a:solidFill>
                    <a:srgbClr val="FFFFFF"/>
                  </a:solidFill>
                  <a:effectLst>
                    <a:outerShdw blurRad="38100" dist="38100" dir="2700000" algn="tl">
                      <a:srgbClr val="000000">
                        <a:alpha val="43137"/>
                      </a:srgbClr>
                    </a:outerShdw>
                  </a:effectLst>
                  <a:latin typeface="Montserrat" panose="00000500000000000000" pitchFamily="2" charset="0"/>
                  <a:cs typeface="Arial" pitchFamily="34" charset="0"/>
                </a:rPr>
                <a:t>Titular</a:t>
              </a:r>
            </a:p>
          </p:txBody>
        </p:sp>
        <p:sp>
          <p:nvSpPr>
            <p:cNvPr id="20" name="52 Flecha derecha">
              <a:extLst>
                <a:ext uri="{FF2B5EF4-FFF2-40B4-BE49-F238E27FC236}">
                  <a16:creationId xmlns:a16="http://schemas.microsoft.com/office/drawing/2014/main" id="{7F69DAC1-ABDD-7C29-FB61-1168C461530A}"/>
                </a:ext>
              </a:extLst>
            </p:cNvPr>
            <p:cNvSpPr/>
            <p:nvPr/>
          </p:nvSpPr>
          <p:spPr>
            <a:xfrm rot="5400000">
              <a:off x="1458185" y="2666750"/>
              <a:ext cx="487335" cy="207443"/>
            </a:xfrm>
            <a:prstGeom prst="rightArrow">
              <a:avLst/>
            </a:prstGeom>
            <a:solidFill>
              <a:schemeClr val="tx1"/>
            </a:solidFill>
            <a:ln>
              <a:no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sz="1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tserrat" panose="00000500000000000000" pitchFamily="2" charset="0"/>
              </a:endParaRPr>
            </a:p>
          </p:txBody>
        </p:sp>
        <p:sp>
          <p:nvSpPr>
            <p:cNvPr id="21" name="57 Flecha derecha">
              <a:extLst>
                <a:ext uri="{FF2B5EF4-FFF2-40B4-BE49-F238E27FC236}">
                  <a16:creationId xmlns:a16="http://schemas.microsoft.com/office/drawing/2014/main" id="{A6F4CBF7-4A40-A8E7-4A48-76D58C5BFFCD}"/>
                </a:ext>
              </a:extLst>
            </p:cNvPr>
            <p:cNvSpPr/>
            <p:nvPr/>
          </p:nvSpPr>
          <p:spPr>
            <a:xfrm>
              <a:off x="7984545" y="4788115"/>
              <a:ext cx="499667" cy="189701"/>
            </a:xfrm>
            <a:prstGeom prst="rightArrow">
              <a:avLst/>
            </a:prstGeom>
            <a:solidFill>
              <a:schemeClr val="tx1"/>
            </a:solidFill>
            <a:ln>
              <a:no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sz="1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tserrat" panose="00000500000000000000" pitchFamily="2" charset="0"/>
              </a:endParaRPr>
            </a:p>
          </p:txBody>
        </p:sp>
        <p:sp>
          <p:nvSpPr>
            <p:cNvPr id="22" name="58 Rectángulo redondeado">
              <a:extLst>
                <a:ext uri="{FF2B5EF4-FFF2-40B4-BE49-F238E27FC236}">
                  <a16:creationId xmlns:a16="http://schemas.microsoft.com/office/drawing/2014/main" id="{75602B3F-4705-866F-9838-A9DB3FB62A4D}"/>
                </a:ext>
              </a:extLst>
            </p:cNvPr>
            <p:cNvSpPr/>
            <p:nvPr/>
          </p:nvSpPr>
          <p:spPr>
            <a:xfrm>
              <a:off x="3395217" y="3969224"/>
              <a:ext cx="1582913" cy="350228"/>
            </a:xfrm>
            <a:prstGeom prst="roundRect">
              <a:avLst/>
            </a:prstGeom>
            <a:solidFill>
              <a:srgbClr val="7B0963"/>
            </a:solidFill>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r">
                <a:buFont typeface="Times" pitchFamily="18" charset="0"/>
                <a:buNone/>
              </a:pPr>
              <a:r>
                <a:rPr lang="es-ES" sz="1000" b="1" kern="0" dirty="0">
                  <a:ln w="18415" cmpd="sng">
                    <a:noFill/>
                    <a:prstDash val="solid"/>
                  </a:ln>
                  <a:solidFill>
                    <a:srgbClr val="FFFFFF"/>
                  </a:solidFill>
                  <a:effectLst>
                    <a:outerShdw blurRad="38100" dist="38100" dir="2700000" algn="tl">
                      <a:srgbClr val="000000">
                        <a:alpha val="43137"/>
                      </a:srgbClr>
                    </a:outerShdw>
                  </a:effectLst>
                  <a:latin typeface="Montserrat" panose="00000500000000000000" pitchFamily="2" charset="0"/>
                  <a:cs typeface="Arial" pitchFamily="34" charset="0"/>
                </a:rPr>
                <a:t>Titular</a:t>
              </a:r>
            </a:p>
          </p:txBody>
        </p:sp>
        <p:pic>
          <p:nvPicPr>
            <p:cNvPr id="23" name="59 Imagen" descr="PEOPLE2.png">
              <a:extLst>
                <a:ext uri="{FF2B5EF4-FFF2-40B4-BE49-F238E27FC236}">
                  <a16:creationId xmlns:a16="http://schemas.microsoft.com/office/drawing/2014/main" id="{B0912437-E86D-4116-7122-C38D87BA108F}"/>
                </a:ext>
              </a:extLst>
            </p:cNvPr>
            <p:cNvPicPr>
              <a:picLocks noChangeAspect="1"/>
            </p:cNvPicPr>
            <p:nvPr/>
          </p:nvPicPr>
          <p:blipFill>
            <a:blip r:embed="rId2" cstate="print"/>
            <a:srcRect r="14138" b="26316"/>
            <a:stretch>
              <a:fillRect/>
            </a:stretch>
          </p:blipFill>
          <p:spPr>
            <a:xfrm>
              <a:off x="3172530" y="3753736"/>
              <a:ext cx="935358" cy="594889"/>
            </a:xfrm>
            <a:prstGeom prst="rect">
              <a:avLst/>
            </a:prstGeom>
            <a:effectLst>
              <a:outerShdw blurRad="50800" dist="38100" dir="2700000" algn="tl" rotWithShape="0">
                <a:prstClr val="black">
                  <a:alpha val="40000"/>
                </a:prstClr>
              </a:outerShdw>
            </a:effectLst>
          </p:spPr>
        </p:pic>
        <p:sp>
          <p:nvSpPr>
            <p:cNvPr id="25" name="60 Rectángulo redondeado">
              <a:extLst>
                <a:ext uri="{FF2B5EF4-FFF2-40B4-BE49-F238E27FC236}">
                  <a16:creationId xmlns:a16="http://schemas.microsoft.com/office/drawing/2014/main" id="{86880911-21AF-23AA-4BD6-5908762F8EFE}"/>
                </a:ext>
              </a:extLst>
            </p:cNvPr>
            <p:cNvSpPr/>
            <p:nvPr/>
          </p:nvSpPr>
          <p:spPr>
            <a:xfrm>
              <a:off x="5670780" y="2306952"/>
              <a:ext cx="1835248" cy="350228"/>
            </a:xfrm>
            <a:prstGeom prst="roundRect">
              <a:avLst/>
            </a:prstGeom>
            <a:solidFill>
              <a:srgbClr val="7B0963"/>
            </a:solidFill>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r">
                <a:buFont typeface="Times" pitchFamily="18" charset="0"/>
                <a:buNone/>
              </a:pPr>
              <a:r>
                <a:rPr lang="es-ES" sz="1000" b="1" kern="0" dirty="0">
                  <a:ln w="18415" cmpd="sng">
                    <a:noFill/>
                    <a:prstDash val="solid"/>
                  </a:ln>
                  <a:solidFill>
                    <a:srgbClr val="FFFFFF"/>
                  </a:solidFill>
                  <a:effectLst>
                    <a:outerShdw blurRad="38100" dist="38100" dir="2700000" algn="tl">
                      <a:srgbClr val="000000">
                        <a:alpha val="43137"/>
                      </a:srgbClr>
                    </a:outerShdw>
                  </a:effectLst>
                  <a:latin typeface="Montserrat" panose="00000500000000000000" pitchFamily="2" charset="0"/>
                  <a:cs typeface="Arial" pitchFamily="34" charset="0"/>
                </a:rPr>
                <a:t>Responsable</a:t>
              </a:r>
            </a:p>
          </p:txBody>
        </p:sp>
        <p:pic>
          <p:nvPicPr>
            <p:cNvPr id="26" name="Picture 6">
              <a:extLst>
                <a:ext uri="{FF2B5EF4-FFF2-40B4-BE49-F238E27FC236}">
                  <a16:creationId xmlns:a16="http://schemas.microsoft.com/office/drawing/2014/main" id="{2B533FBD-05F2-C2B3-3398-6B5B2797E24A}"/>
                </a:ext>
              </a:extLst>
            </p:cNvPr>
            <p:cNvPicPr>
              <a:picLocks noChangeAspect="1" noChangeArrowheads="1"/>
            </p:cNvPicPr>
            <p:nvPr/>
          </p:nvPicPr>
          <p:blipFill>
            <a:blip r:embed="rId3" cstate="print">
              <a:clrChange>
                <a:clrFrom>
                  <a:srgbClr val="FFFFFF"/>
                </a:clrFrom>
                <a:clrTo>
                  <a:srgbClr val="FFFFFF">
                    <a:alpha val="0"/>
                  </a:srgbClr>
                </a:clrTo>
              </a:clrChange>
            </a:blip>
            <a:srcRect l="19511" t="41016" r="58371" b="32713"/>
            <a:stretch>
              <a:fillRect/>
            </a:stretch>
          </p:blipFill>
          <p:spPr bwMode="auto">
            <a:xfrm>
              <a:off x="5360406" y="2053481"/>
              <a:ext cx="625416" cy="588491"/>
            </a:xfrm>
            <a:prstGeom prst="rect">
              <a:avLst/>
            </a:prstGeom>
            <a:noFill/>
            <a:ln w="9525">
              <a:noFill/>
              <a:miter lim="800000"/>
              <a:headEnd/>
              <a:tailEnd/>
            </a:ln>
            <a:effectLst>
              <a:softEdge rad="12700"/>
            </a:effectLst>
          </p:spPr>
        </p:pic>
        <p:pic>
          <p:nvPicPr>
            <p:cNvPr id="27" name="62 Imagen" descr="titular.png">
              <a:extLst>
                <a:ext uri="{FF2B5EF4-FFF2-40B4-BE49-F238E27FC236}">
                  <a16:creationId xmlns:a16="http://schemas.microsoft.com/office/drawing/2014/main" id="{9EACEB62-DCBD-BA32-6DEC-5F4F4DE0452F}"/>
                </a:ext>
              </a:extLst>
            </p:cNvPr>
            <p:cNvPicPr>
              <a:picLocks noChangeAspect="1"/>
            </p:cNvPicPr>
            <p:nvPr/>
          </p:nvPicPr>
          <p:blipFill>
            <a:blip r:embed="rId4" cstate="print"/>
            <a:srcRect l="18636" t="8159" r="20132" b="32687"/>
            <a:stretch>
              <a:fillRect/>
            </a:stretch>
          </p:blipFill>
          <p:spPr>
            <a:xfrm>
              <a:off x="5742731" y="2243213"/>
              <a:ext cx="386992" cy="410959"/>
            </a:xfrm>
            <a:prstGeom prst="rect">
              <a:avLst/>
            </a:prstGeom>
          </p:spPr>
        </p:pic>
        <p:sp>
          <p:nvSpPr>
            <p:cNvPr id="28" name="64 CuadroTexto">
              <a:extLst>
                <a:ext uri="{FF2B5EF4-FFF2-40B4-BE49-F238E27FC236}">
                  <a16:creationId xmlns:a16="http://schemas.microsoft.com/office/drawing/2014/main" id="{D3BE0DE2-80FA-9E69-9839-3486CFFD9C79}"/>
                </a:ext>
              </a:extLst>
            </p:cNvPr>
            <p:cNvSpPr txBox="1"/>
            <p:nvPr/>
          </p:nvSpPr>
          <p:spPr>
            <a:xfrm>
              <a:off x="4481005" y="6238474"/>
              <a:ext cx="5863467" cy="712242"/>
            </a:xfrm>
            <a:prstGeom prst="rect">
              <a:avLst/>
            </a:prstGeom>
            <a:noFill/>
          </p:spPr>
          <p:txBody>
            <a:bodyPr wrap="square" rtlCol="0">
              <a:spAutoFit/>
            </a:bodyPr>
            <a:lstStyle/>
            <a:p>
              <a:r>
                <a:rPr lang="es-MX" sz="1000" b="1" dirty="0">
                  <a:solidFill>
                    <a:schemeClr val="tx1">
                      <a:lumMod val="65000"/>
                      <a:lumOff val="35000"/>
                    </a:schemeClr>
                  </a:solidFill>
                  <a:latin typeface="Montserrat" panose="00000500000000000000" pitchFamily="2" charset="0"/>
                </a:rPr>
                <a:t>Se interrumpirá el plazo </a:t>
              </a:r>
              <a:r>
                <a:rPr lang="es-MX" sz="1000" dirty="0">
                  <a:solidFill>
                    <a:schemeClr val="tx1">
                      <a:lumMod val="65000"/>
                      <a:lumOff val="35000"/>
                    </a:schemeClr>
                  </a:solidFill>
                  <a:latin typeface="Montserrat" panose="00000500000000000000" pitchFamily="2" charset="0"/>
                </a:rPr>
                <a:t>para resolver la solicitud, comenzando de</a:t>
              </a:r>
            </a:p>
            <a:p>
              <a:r>
                <a:rPr lang="es-MX" sz="1000" dirty="0">
                  <a:solidFill>
                    <a:schemeClr val="tx1">
                      <a:lumMod val="65000"/>
                      <a:lumOff val="35000"/>
                    </a:schemeClr>
                  </a:solidFill>
                  <a:latin typeface="Montserrat" panose="00000500000000000000" pitchFamily="2" charset="0"/>
                </a:rPr>
                <a:t>nuevo al día siguiente de que se atienda el requerimiento.</a:t>
              </a:r>
            </a:p>
          </p:txBody>
        </p:sp>
        <p:sp>
          <p:nvSpPr>
            <p:cNvPr id="29" name="29 CuadroTexto">
              <a:extLst>
                <a:ext uri="{FF2B5EF4-FFF2-40B4-BE49-F238E27FC236}">
                  <a16:creationId xmlns:a16="http://schemas.microsoft.com/office/drawing/2014/main" id="{AA6F4123-8884-0ADB-7759-188F931D7295}"/>
                </a:ext>
              </a:extLst>
            </p:cNvPr>
            <p:cNvSpPr txBox="1"/>
            <p:nvPr/>
          </p:nvSpPr>
          <p:spPr>
            <a:xfrm>
              <a:off x="351619" y="3523508"/>
              <a:ext cx="2734124" cy="1107932"/>
            </a:xfrm>
            <a:prstGeom prst="rect">
              <a:avLst/>
            </a:prstGeom>
            <a:noFill/>
          </p:spPr>
          <p:txBody>
            <a:bodyPr wrap="square" rtlCol="0">
              <a:spAutoFit/>
            </a:bodyPr>
            <a:lstStyle/>
            <a:p>
              <a:pPr algn="ctr"/>
              <a:r>
                <a:rPr lang="es-MX" sz="1000" b="1" dirty="0">
                  <a:latin typeface="Montserrat" panose="00000500000000000000" pitchFamily="2" charset="0"/>
                </a:rPr>
                <a:t>20 días hábiles </a:t>
              </a:r>
              <a:r>
                <a:rPr lang="es-MX" sz="1000" dirty="0">
                  <a:latin typeface="Montserrat" panose="00000500000000000000" pitchFamily="2" charset="0"/>
                </a:rPr>
                <a:t>para notificar la determinación</a:t>
              </a:r>
            </a:p>
            <a:p>
              <a:pPr algn="ctr"/>
              <a:r>
                <a:rPr lang="es-MX" sz="1000" i="1" dirty="0">
                  <a:latin typeface="Montserrat" panose="00000500000000000000" pitchFamily="2" charset="0"/>
                </a:rPr>
                <a:t>(contados a partir del mismo día en que se recibió la solicitud)</a:t>
              </a:r>
            </a:p>
          </p:txBody>
        </p:sp>
        <p:sp>
          <p:nvSpPr>
            <p:cNvPr id="30" name="37 Rectángulo redondeado">
              <a:extLst>
                <a:ext uri="{FF2B5EF4-FFF2-40B4-BE49-F238E27FC236}">
                  <a16:creationId xmlns:a16="http://schemas.microsoft.com/office/drawing/2014/main" id="{7E0C3767-5F30-2884-F980-C85008C08166}"/>
                </a:ext>
              </a:extLst>
            </p:cNvPr>
            <p:cNvSpPr/>
            <p:nvPr/>
          </p:nvSpPr>
          <p:spPr>
            <a:xfrm>
              <a:off x="902013" y="3121043"/>
              <a:ext cx="1835248" cy="350228"/>
            </a:xfrm>
            <a:prstGeom prst="roundRect">
              <a:avLst/>
            </a:prstGeom>
            <a:solidFill>
              <a:srgbClr val="7B0963"/>
            </a:solidFill>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r">
                <a:buFont typeface="Times" pitchFamily="18" charset="0"/>
                <a:buNone/>
              </a:pPr>
              <a:r>
                <a:rPr lang="es-ES" sz="1000" b="1" kern="0" dirty="0">
                  <a:ln w="18415" cmpd="sng">
                    <a:noFill/>
                    <a:prstDash val="solid"/>
                  </a:ln>
                  <a:solidFill>
                    <a:srgbClr val="FFFFFF"/>
                  </a:solidFill>
                  <a:effectLst>
                    <a:outerShdw blurRad="38100" dist="38100" dir="2700000" algn="tl">
                      <a:srgbClr val="000000">
                        <a:alpha val="43137"/>
                      </a:srgbClr>
                    </a:outerShdw>
                  </a:effectLst>
                  <a:latin typeface="Montserrat" panose="00000500000000000000" pitchFamily="2" charset="0"/>
                  <a:cs typeface="Arial" pitchFamily="34" charset="0"/>
                </a:rPr>
                <a:t>Responsable</a:t>
              </a:r>
            </a:p>
          </p:txBody>
        </p:sp>
        <p:pic>
          <p:nvPicPr>
            <p:cNvPr id="40" name="Picture 6">
              <a:extLst>
                <a:ext uri="{FF2B5EF4-FFF2-40B4-BE49-F238E27FC236}">
                  <a16:creationId xmlns:a16="http://schemas.microsoft.com/office/drawing/2014/main" id="{14FABF9B-10A9-50A5-CFB0-14F92FFA4482}"/>
                </a:ext>
              </a:extLst>
            </p:cNvPr>
            <p:cNvPicPr>
              <a:picLocks noChangeAspect="1" noChangeArrowheads="1"/>
            </p:cNvPicPr>
            <p:nvPr/>
          </p:nvPicPr>
          <p:blipFill>
            <a:blip r:embed="rId3" cstate="print">
              <a:clrChange>
                <a:clrFrom>
                  <a:srgbClr val="FFFFFF"/>
                </a:clrFrom>
                <a:clrTo>
                  <a:srgbClr val="FFFFFF">
                    <a:alpha val="0"/>
                  </a:srgbClr>
                </a:clrTo>
              </a:clrChange>
            </a:blip>
            <a:srcRect l="19511" t="41016" r="58371" b="32713"/>
            <a:stretch>
              <a:fillRect/>
            </a:stretch>
          </p:blipFill>
          <p:spPr bwMode="auto">
            <a:xfrm>
              <a:off x="591639" y="2867571"/>
              <a:ext cx="625416" cy="588491"/>
            </a:xfrm>
            <a:prstGeom prst="rect">
              <a:avLst/>
            </a:prstGeom>
            <a:noFill/>
            <a:ln w="9525">
              <a:noFill/>
              <a:miter lim="800000"/>
              <a:headEnd/>
              <a:tailEnd/>
            </a:ln>
            <a:effectLst>
              <a:softEdge rad="12700"/>
            </a:effectLst>
          </p:spPr>
        </p:pic>
        <p:pic>
          <p:nvPicPr>
            <p:cNvPr id="48" name="40 Imagen" descr="titular.png">
              <a:extLst>
                <a:ext uri="{FF2B5EF4-FFF2-40B4-BE49-F238E27FC236}">
                  <a16:creationId xmlns:a16="http://schemas.microsoft.com/office/drawing/2014/main" id="{DEB50EFD-B923-626F-EDAA-EA5529FC7E9D}"/>
                </a:ext>
              </a:extLst>
            </p:cNvPr>
            <p:cNvPicPr>
              <a:picLocks noChangeAspect="1"/>
            </p:cNvPicPr>
            <p:nvPr/>
          </p:nvPicPr>
          <p:blipFill>
            <a:blip r:embed="rId4" cstate="print"/>
            <a:srcRect l="18636" t="8159" r="20132" b="32687"/>
            <a:stretch>
              <a:fillRect/>
            </a:stretch>
          </p:blipFill>
          <p:spPr>
            <a:xfrm>
              <a:off x="973964" y="3057304"/>
              <a:ext cx="386992" cy="410959"/>
            </a:xfrm>
            <a:prstGeom prst="rect">
              <a:avLst/>
            </a:prstGeom>
          </p:spPr>
        </p:pic>
        <p:sp>
          <p:nvSpPr>
            <p:cNvPr id="50" name="42 Flecha derecha">
              <a:extLst>
                <a:ext uri="{FF2B5EF4-FFF2-40B4-BE49-F238E27FC236}">
                  <a16:creationId xmlns:a16="http://schemas.microsoft.com/office/drawing/2014/main" id="{BD6BF0F3-3ECB-FE76-5609-7AC0AB44A6B6}"/>
                </a:ext>
              </a:extLst>
            </p:cNvPr>
            <p:cNvSpPr/>
            <p:nvPr/>
          </p:nvSpPr>
          <p:spPr>
            <a:xfrm rot="5400000">
              <a:off x="1510247" y="4900485"/>
              <a:ext cx="383207" cy="207442"/>
            </a:xfrm>
            <a:prstGeom prst="rightArrow">
              <a:avLst/>
            </a:prstGeom>
            <a:solidFill>
              <a:schemeClr val="tx1"/>
            </a:solidFill>
            <a:ln>
              <a:no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sz="1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tserrat" panose="00000500000000000000" pitchFamily="2" charset="0"/>
              </a:endParaRPr>
            </a:p>
          </p:txBody>
        </p:sp>
        <p:sp>
          <p:nvSpPr>
            <p:cNvPr id="53" name="43 CuadroTexto">
              <a:extLst>
                <a:ext uri="{FF2B5EF4-FFF2-40B4-BE49-F238E27FC236}">
                  <a16:creationId xmlns:a16="http://schemas.microsoft.com/office/drawing/2014/main" id="{7A8F7BCF-3875-7190-8FB0-30B9BE046699}"/>
                </a:ext>
              </a:extLst>
            </p:cNvPr>
            <p:cNvSpPr txBox="1"/>
            <p:nvPr/>
          </p:nvSpPr>
          <p:spPr>
            <a:xfrm>
              <a:off x="775743" y="4365104"/>
              <a:ext cx="1787374" cy="514398"/>
            </a:xfrm>
            <a:prstGeom prst="rect">
              <a:avLst/>
            </a:prstGeom>
            <a:noFill/>
          </p:spPr>
          <p:txBody>
            <a:bodyPr wrap="square" rtlCol="0">
              <a:spAutoFit/>
            </a:bodyPr>
            <a:lstStyle/>
            <a:p>
              <a:pPr algn="ctr"/>
              <a:r>
                <a:rPr lang="es-MX" sz="1000" b="1" dirty="0">
                  <a:solidFill>
                    <a:schemeClr val="tx1">
                      <a:lumMod val="65000"/>
                      <a:lumOff val="35000"/>
                    </a:schemeClr>
                  </a:solidFill>
                  <a:latin typeface="Montserrat" panose="00000500000000000000" pitchFamily="2" charset="0"/>
                </a:rPr>
                <a:t>+  10 días hábiles*</a:t>
              </a:r>
            </a:p>
          </p:txBody>
        </p:sp>
        <p:sp>
          <p:nvSpPr>
            <p:cNvPr id="58" name="44 Flecha doblada">
              <a:extLst>
                <a:ext uri="{FF2B5EF4-FFF2-40B4-BE49-F238E27FC236}">
                  <a16:creationId xmlns:a16="http://schemas.microsoft.com/office/drawing/2014/main" id="{026407EC-CC92-DDDD-8DD1-6499154C7472}"/>
                </a:ext>
              </a:extLst>
            </p:cNvPr>
            <p:cNvSpPr/>
            <p:nvPr/>
          </p:nvSpPr>
          <p:spPr>
            <a:xfrm rot="16200000" flipV="1">
              <a:off x="3514507" y="4967234"/>
              <a:ext cx="440634" cy="958381"/>
            </a:xfrm>
            <a:prstGeom prst="bentArrow">
              <a:avLst>
                <a:gd name="adj1" fmla="val 17629"/>
                <a:gd name="adj2" fmla="val 36167"/>
                <a:gd name="adj3" fmla="val 23449"/>
                <a:gd name="adj4" fmla="val 33147"/>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dirty="0">
                <a:solidFill>
                  <a:schemeClr val="tx1"/>
                </a:solidFill>
                <a:latin typeface="Montserrat" panose="00000500000000000000" pitchFamily="2" charset="0"/>
              </a:endParaRPr>
            </a:p>
          </p:txBody>
        </p:sp>
        <p:sp>
          <p:nvSpPr>
            <p:cNvPr id="59" name="47 CuadroTexto">
              <a:extLst>
                <a:ext uri="{FF2B5EF4-FFF2-40B4-BE49-F238E27FC236}">
                  <a16:creationId xmlns:a16="http://schemas.microsoft.com/office/drawing/2014/main" id="{EF4E43B6-63A0-8E60-2856-BAFEDA39D9DB}"/>
                </a:ext>
              </a:extLst>
            </p:cNvPr>
            <p:cNvSpPr txBox="1"/>
            <p:nvPr/>
          </p:nvSpPr>
          <p:spPr>
            <a:xfrm>
              <a:off x="4481005" y="5845400"/>
              <a:ext cx="5863467" cy="514398"/>
            </a:xfrm>
            <a:prstGeom prst="rect">
              <a:avLst/>
            </a:prstGeom>
            <a:noFill/>
          </p:spPr>
          <p:txBody>
            <a:bodyPr wrap="square" rtlCol="0">
              <a:spAutoFit/>
            </a:bodyPr>
            <a:lstStyle/>
            <a:p>
              <a:r>
                <a:rPr lang="es-MX" sz="1000" b="1" dirty="0">
                  <a:solidFill>
                    <a:schemeClr val="tx1">
                      <a:lumMod val="65000"/>
                      <a:lumOff val="35000"/>
                    </a:schemeClr>
                  </a:solidFill>
                  <a:latin typeface="Montserrat" panose="00000500000000000000" pitchFamily="2" charset="0"/>
                </a:rPr>
                <a:t>Ampliación de plazos: </a:t>
              </a:r>
              <a:r>
                <a:rPr lang="es-MX" sz="1000" dirty="0">
                  <a:solidFill>
                    <a:schemeClr val="tx1">
                      <a:lumMod val="65000"/>
                      <a:lumOff val="35000"/>
                    </a:schemeClr>
                  </a:solidFill>
                  <a:latin typeface="Montserrat" panose="00000500000000000000" pitchFamily="2" charset="0"/>
                </a:rPr>
                <a:t>podrán ser ampliados por una sola ocasión.</a:t>
              </a:r>
            </a:p>
          </p:txBody>
        </p:sp>
        <p:sp>
          <p:nvSpPr>
            <p:cNvPr id="60" name="48 CuadroTexto">
              <a:extLst>
                <a:ext uri="{FF2B5EF4-FFF2-40B4-BE49-F238E27FC236}">
                  <a16:creationId xmlns:a16="http://schemas.microsoft.com/office/drawing/2014/main" id="{18336CF2-008B-6A45-A799-0DB5C21AE544}"/>
                </a:ext>
              </a:extLst>
            </p:cNvPr>
            <p:cNvSpPr txBox="1"/>
            <p:nvPr/>
          </p:nvSpPr>
          <p:spPr>
            <a:xfrm>
              <a:off x="4294294" y="5789399"/>
              <a:ext cx="431705" cy="316552"/>
            </a:xfrm>
            <a:prstGeom prst="rect">
              <a:avLst/>
            </a:prstGeom>
            <a:noFill/>
          </p:spPr>
          <p:txBody>
            <a:bodyPr wrap="square" rtlCol="0">
              <a:spAutoFit/>
            </a:bodyPr>
            <a:lstStyle/>
            <a:p>
              <a:r>
                <a:rPr lang="es-MX" sz="1000" b="1" dirty="0">
                  <a:solidFill>
                    <a:schemeClr val="tx1">
                      <a:lumMod val="65000"/>
                      <a:lumOff val="35000"/>
                    </a:schemeClr>
                  </a:solidFill>
                  <a:latin typeface="Montserrat" panose="00000500000000000000" pitchFamily="2" charset="0"/>
                </a:rPr>
                <a:t>*</a:t>
              </a:r>
              <a:endParaRPr lang="es-MX" sz="1000" dirty="0">
                <a:solidFill>
                  <a:schemeClr val="tx1">
                    <a:lumMod val="65000"/>
                    <a:lumOff val="35000"/>
                  </a:schemeClr>
                </a:solidFill>
                <a:latin typeface="Montserrat" panose="00000500000000000000" pitchFamily="2" charset="0"/>
              </a:endParaRPr>
            </a:p>
          </p:txBody>
        </p:sp>
        <p:sp>
          <p:nvSpPr>
            <p:cNvPr id="61" name="65 CuadroTexto">
              <a:extLst>
                <a:ext uri="{FF2B5EF4-FFF2-40B4-BE49-F238E27FC236}">
                  <a16:creationId xmlns:a16="http://schemas.microsoft.com/office/drawing/2014/main" id="{34CB0121-FB2F-4BAF-569D-3F65E89C7F85}"/>
                </a:ext>
              </a:extLst>
            </p:cNvPr>
            <p:cNvSpPr txBox="1"/>
            <p:nvPr/>
          </p:nvSpPr>
          <p:spPr>
            <a:xfrm>
              <a:off x="4224039" y="6201147"/>
              <a:ext cx="431705" cy="316552"/>
            </a:xfrm>
            <a:prstGeom prst="rect">
              <a:avLst/>
            </a:prstGeom>
            <a:noFill/>
          </p:spPr>
          <p:txBody>
            <a:bodyPr wrap="square" rtlCol="0">
              <a:spAutoFit/>
            </a:bodyPr>
            <a:lstStyle/>
            <a:p>
              <a:r>
                <a:rPr lang="es-MX" sz="1000" b="1" dirty="0">
                  <a:solidFill>
                    <a:schemeClr val="tx1">
                      <a:lumMod val="65000"/>
                      <a:lumOff val="35000"/>
                    </a:schemeClr>
                  </a:solidFill>
                  <a:latin typeface="Montserrat" panose="00000500000000000000" pitchFamily="2" charset="0"/>
                </a:rPr>
                <a:t>**</a:t>
              </a:r>
              <a:endParaRPr lang="es-MX" sz="1000" dirty="0">
                <a:solidFill>
                  <a:schemeClr val="tx1">
                    <a:lumMod val="65000"/>
                    <a:lumOff val="35000"/>
                  </a:schemeClr>
                </a:solidFill>
                <a:latin typeface="Montserrat" panose="00000500000000000000" pitchFamily="2" charset="0"/>
              </a:endParaRPr>
            </a:p>
          </p:txBody>
        </p:sp>
        <p:sp>
          <p:nvSpPr>
            <p:cNvPr id="62" name="49 Flecha derecha">
              <a:extLst>
                <a:ext uri="{FF2B5EF4-FFF2-40B4-BE49-F238E27FC236}">
                  <a16:creationId xmlns:a16="http://schemas.microsoft.com/office/drawing/2014/main" id="{3983B87C-8595-35EE-F39F-97375FC021F8}"/>
                </a:ext>
              </a:extLst>
            </p:cNvPr>
            <p:cNvSpPr/>
            <p:nvPr/>
          </p:nvSpPr>
          <p:spPr>
            <a:xfrm>
              <a:off x="5045373" y="4796110"/>
              <a:ext cx="1132323" cy="132934"/>
            </a:xfrm>
            <a:prstGeom prst="rightArrow">
              <a:avLst/>
            </a:prstGeom>
            <a:solidFill>
              <a:schemeClr val="tx1"/>
            </a:solidFill>
            <a:ln>
              <a:no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sz="1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tserrat" panose="00000500000000000000" pitchFamily="2" charset="0"/>
              </a:endParaRPr>
            </a:p>
          </p:txBody>
        </p:sp>
        <p:sp>
          <p:nvSpPr>
            <p:cNvPr id="63" name="53 Flecha derecha">
              <a:extLst>
                <a:ext uri="{FF2B5EF4-FFF2-40B4-BE49-F238E27FC236}">
                  <a16:creationId xmlns:a16="http://schemas.microsoft.com/office/drawing/2014/main" id="{0835230C-D780-73C0-87F3-035B6095B2B2}"/>
                </a:ext>
              </a:extLst>
            </p:cNvPr>
            <p:cNvSpPr/>
            <p:nvPr/>
          </p:nvSpPr>
          <p:spPr>
            <a:xfrm>
              <a:off x="3000752" y="3132822"/>
              <a:ext cx="2359654" cy="187244"/>
            </a:xfrm>
            <a:prstGeom prst="rightArrow">
              <a:avLst/>
            </a:prstGeom>
            <a:solidFill>
              <a:schemeClr val="tx1"/>
            </a:solidFill>
            <a:ln>
              <a:no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sz="1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tserrat" panose="00000500000000000000" pitchFamily="2" charset="0"/>
              </a:endParaRPr>
            </a:p>
          </p:txBody>
        </p:sp>
        <p:sp>
          <p:nvSpPr>
            <p:cNvPr id="64" name="54 Rectángulo">
              <a:extLst>
                <a:ext uri="{FF2B5EF4-FFF2-40B4-BE49-F238E27FC236}">
                  <a16:creationId xmlns:a16="http://schemas.microsoft.com/office/drawing/2014/main" id="{7C94BE84-843D-44EB-2371-8A1600737E86}"/>
                </a:ext>
              </a:extLst>
            </p:cNvPr>
            <p:cNvSpPr/>
            <p:nvPr/>
          </p:nvSpPr>
          <p:spPr>
            <a:xfrm rot="5400000">
              <a:off x="3752525" y="3540741"/>
              <a:ext cx="684332" cy="70256"/>
            </a:xfrm>
            <a:prstGeom prst="rect">
              <a:avLst/>
            </a:prstGeom>
            <a:solidFill>
              <a:schemeClr val="tx1"/>
            </a:solidFill>
            <a:ln>
              <a:no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sz="1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tserrat" panose="00000500000000000000" pitchFamily="2" charset="0"/>
              </a:endParaRPr>
            </a:p>
          </p:txBody>
        </p:sp>
        <p:sp>
          <p:nvSpPr>
            <p:cNvPr id="65" name="45 CuadroTexto">
              <a:extLst>
                <a:ext uri="{FF2B5EF4-FFF2-40B4-BE49-F238E27FC236}">
                  <a16:creationId xmlns:a16="http://schemas.microsoft.com/office/drawing/2014/main" id="{263D7901-38EF-B8D4-1106-D0F2B760D539}"/>
                </a:ext>
              </a:extLst>
            </p:cNvPr>
            <p:cNvSpPr txBox="1"/>
            <p:nvPr/>
          </p:nvSpPr>
          <p:spPr>
            <a:xfrm>
              <a:off x="5091862" y="1429128"/>
              <a:ext cx="2831971" cy="514398"/>
            </a:xfrm>
            <a:prstGeom prst="rect">
              <a:avLst/>
            </a:prstGeom>
            <a:noFill/>
          </p:spPr>
          <p:txBody>
            <a:bodyPr wrap="square" rtlCol="0">
              <a:spAutoFit/>
            </a:bodyPr>
            <a:lstStyle/>
            <a:p>
              <a:pPr algn="ctr"/>
              <a:r>
                <a:rPr lang="es-MX" sz="1000" dirty="0">
                  <a:solidFill>
                    <a:schemeClr val="tx1">
                      <a:lumMod val="65000"/>
                      <a:lumOff val="35000"/>
                    </a:schemeClr>
                  </a:solidFill>
                  <a:latin typeface="Montserrat" panose="00000500000000000000" pitchFamily="2" charset="0"/>
                </a:rPr>
                <a:t>Podrá negar la procedencia del derecho ARCO</a:t>
              </a:r>
            </a:p>
          </p:txBody>
        </p:sp>
        <p:pic>
          <p:nvPicPr>
            <p:cNvPr id="66" name="51 Imagen" descr="PEOPLE2.png">
              <a:extLst>
                <a:ext uri="{FF2B5EF4-FFF2-40B4-BE49-F238E27FC236}">
                  <a16:creationId xmlns:a16="http://schemas.microsoft.com/office/drawing/2014/main" id="{84E9226D-A7AF-7E4F-E321-B7F5F1833C7A}"/>
                </a:ext>
              </a:extLst>
            </p:cNvPr>
            <p:cNvPicPr>
              <a:picLocks noChangeAspect="1"/>
            </p:cNvPicPr>
            <p:nvPr/>
          </p:nvPicPr>
          <p:blipFill>
            <a:blip r:embed="rId2" cstate="print"/>
            <a:srcRect r="14138" b="26316"/>
            <a:stretch>
              <a:fillRect/>
            </a:stretch>
          </p:blipFill>
          <p:spPr>
            <a:xfrm>
              <a:off x="466456" y="908719"/>
              <a:ext cx="935358" cy="594889"/>
            </a:xfrm>
            <a:prstGeom prst="rect">
              <a:avLst/>
            </a:prstGeom>
            <a:effectLst>
              <a:outerShdw blurRad="50800" dist="38100" dir="2700000" algn="tl" rotWithShape="0">
                <a:prstClr val="black">
                  <a:alpha val="40000"/>
                </a:prstClr>
              </a:outerShdw>
            </a:effectLst>
          </p:spPr>
        </p:pic>
        <p:sp>
          <p:nvSpPr>
            <p:cNvPr id="67" name="52 Flecha derecha">
              <a:extLst>
                <a:ext uri="{FF2B5EF4-FFF2-40B4-BE49-F238E27FC236}">
                  <a16:creationId xmlns:a16="http://schemas.microsoft.com/office/drawing/2014/main" id="{A6A559BA-6E79-7358-9352-0E6437D81BC8}"/>
                </a:ext>
              </a:extLst>
            </p:cNvPr>
            <p:cNvSpPr/>
            <p:nvPr/>
          </p:nvSpPr>
          <p:spPr>
            <a:xfrm rot="16200000">
              <a:off x="6343109" y="2085212"/>
              <a:ext cx="150539" cy="178938"/>
            </a:xfrm>
            <a:prstGeom prst="rightArrow">
              <a:avLst/>
            </a:prstGeom>
            <a:solidFill>
              <a:schemeClr val="tx1"/>
            </a:solidFill>
            <a:ln>
              <a:no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sz="1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tserrat" panose="00000500000000000000" pitchFamily="2" charset="0"/>
              </a:endParaRPr>
            </a:p>
          </p:txBody>
        </p:sp>
        <p:sp>
          <p:nvSpPr>
            <p:cNvPr id="68" name="57 Flecha derecha">
              <a:extLst>
                <a:ext uri="{FF2B5EF4-FFF2-40B4-BE49-F238E27FC236}">
                  <a16:creationId xmlns:a16="http://schemas.microsoft.com/office/drawing/2014/main" id="{1E9491FC-2611-8734-B619-1B4EFE0527A4}"/>
                </a:ext>
              </a:extLst>
            </p:cNvPr>
            <p:cNvSpPr/>
            <p:nvPr/>
          </p:nvSpPr>
          <p:spPr>
            <a:xfrm>
              <a:off x="7775925" y="2414491"/>
              <a:ext cx="1533863" cy="157748"/>
            </a:xfrm>
            <a:prstGeom prst="rightArrow">
              <a:avLst/>
            </a:prstGeom>
            <a:solidFill>
              <a:schemeClr val="tx1"/>
            </a:solidFill>
            <a:ln>
              <a:no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sz="1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tserrat" panose="00000500000000000000" pitchFamily="2" charset="0"/>
              </a:endParaRPr>
            </a:p>
          </p:txBody>
        </p:sp>
        <p:sp>
          <p:nvSpPr>
            <p:cNvPr id="69" name="Rectángulo 68">
              <a:extLst>
                <a:ext uri="{FF2B5EF4-FFF2-40B4-BE49-F238E27FC236}">
                  <a16:creationId xmlns:a16="http://schemas.microsoft.com/office/drawing/2014/main" id="{A0922632-008B-10E0-81E5-60F2AAA16669}"/>
                </a:ext>
              </a:extLst>
            </p:cNvPr>
            <p:cNvSpPr/>
            <p:nvPr/>
          </p:nvSpPr>
          <p:spPr>
            <a:xfrm>
              <a:off x="8856463" y="2798688"/>
              <a:ext cx="3188466" cy="910087"/>
            </a:xfrm>
            <a:prstGeom prst="rect">
              <a:avLst/>
            </a:prstGeom>
          </p:spPr>
          <p:txBody>
            <a:bodyPr wrap="square">
              <a:spAutoFit/>
            </a:bodyPr>
            <a:lstStyle/>
            <a:p>
              <a:pPr algn="ctr">
                <a:defRPr/>
              </a:pPr>
              <a:r>
                <a:rPr lang="es-MX" sz="1000" dirty="0">
                  <a:latin typeface="Montserrat" panose="00000500000000000000" pitchFamily="2" charset="0"/>
                </a:rPr>
                <a:t>Contra la negativa de dar trámite o la falta de respuesta, procederá la interposición del recurso de revisión. </a:t>
              </a:r>
            </a:p>
          </p:txBody>
        </p:sp>
        <p:sp>
          <p:nvSpPr>
            <p:cNvPr id="70" name="50 Rectángulo redondeado">
              <a:extLst>
                <a:ext uri="{FF2B5EF4-FFF2-40B4-BE49-F238E27FC236}">
                  <a16:creationId xmlns:a16="http://schemas.microsoft.com/office/drawing/2014/main" id="{FD82C3A8-FB29-DEE6-A841-3D65AAA5A618}"/>
                </a:ext>
              </a:extLst>
            </p:cNvPr>
            <p:cNvSpPr/>
            <p:nvPr/>
          </p:nvSpPr>
          <p:spPr>
            <a:xfrm>
              <a:off x="9806193" y="2306951"/>
              <a:ext cx="1582913" cy="350228"/>
            </a:xfrm>
            <a:prstGeom prst="roundRect">
              <a:avLst/>
            </a:prstGeom>
            <a:solidFill>
              <a:srgbClr val="7B0963"/>
            </a:solidFill>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r">
                <a:buFont typeface="Times" pitchFamily="18" charset="0"/>
                <a:buNone/>
              </a:pPr>
              <a:r>
                <a:rPr lang="es-ES" sz="1000" b="1" kern="0" dirty="0">
                  <a:ln w="18415" cmpd="sng">
                    <a:noFill/>
                    <a:prstDash val="solid"/>
                  </a:ln>
                  <a:solidFill>
                    <a:srgbClr val="FFFFFF"/>
                  </a:solidFill>
                  <a:effectLst>
                    <a:outerShdw blurRad="38100" dist="38100" dir="2700000" algn="tl">
                      <a:srgbClr val="000000">
                        <a:alpha val="43137"/>
                      </a:srgbClr>
                    </a:outerShdw>
                  </a:effectLst>
                  <a:latin typeface="Montserrat" panose="00000500000000000000" pitchFamily="2" charset="0"/>
                  <a:cs typeface="Arial" pitchFamily="34" charset="0"/>
                </a:rPr>
                <a:t>Titular</a:t>
              </a:r>
            </a:p>
          </p:txBody>
        </p:sp>
        <p:pic>
          <p:nvPicPr>
            <p:cNvPr id="71" name="51 Imagen" descr="PEOPLE2.png">
              <a:extLst>
                <a:ext uri="{FF2B5EF4-FFF2-40B4-BE49-F238E27FC236}">
                  <a16:creationId xmlns:a16="http://schemas.microsoft.com/office/drawing/2014/main" id="{2996632D-5FCB-E918-84EB-60EC10977A96}"/>
                </a:ext>
              </a:extLst>
            </p:cNvPr>
            <p:cNvPicPr>
              <a:picLocks noChangeAspect="1"/>
            </p:cNvPicPr>
            <p:nvPr/>
          </p:nvPicPr>
          <p:blipFill>
            <a:blip r:embed="rId2" cstate="print"/>
            <a:srcRect r="14138" b="26316"/>
            <a:stretch>
              <a:fillRect/>
            </a:stretch>
          </p:blipFill>
          <p:spPr>
            <a:xfrm>
              <a:off x="9420764" y="2050596"/>
              <a:ext cx="935358" cy="594889"/>
            </a:xfrm>
            <a:prstGeom prst="rect">
              <a:avLst/>
            </a:prstGeom>
            <a:effectLst>
              <a:outerShdw blurRad="50800" dist="38100" dir="2700000" algn="tl" rotWithShape="0">
                <a:prstClr val="black">
                  <a:alpha val="40000"/>
                </a:prstClr>
              </a:outerShdw>
            </a:effectLst>
          </p:spPr>
        </p:pic>
        <p:sp>
          <p:nvSpPr>
            <p:cNvPr id="72" name="45 CuadroTexto">
              <a:extLst>
                <a:ext uri="{FF2B5EF4-FFF2-40B4-BE49-F238E27FC236}">
                  <a16:creationId xmlns:a16="http://schemas.microsoft.com/office/drawing/2014/main" id="{D998A013-5599-F0B3-5228-CCB4D512899F}"/>
                </a:ext>
              </a:extLst>
            </p:cNvPr>
            <p:cNvSpPr txBox="1"/>
            <p:nvPr/>
          </p:nvSpPr>
          <p:spPr>
            <a:xfrm>
              <a:off x="9678425" y="1636262"/>
              <a:ext cx="1934964" cy="712243"/>
            </a:xfrm>
            <a:prstGeom prst="rect">
              <a:avLst/>
            </a:prstGeom>
            <a:noFill/>
          </p:spPr>
          <p:txBody>
            <a:bodyPr wrap="square" rtlCol="0">
              <a:spAutoFit/>
            </a:bodyPr>
            <a:lstStyle/>
            <a:p>
              <a:pPr algn="ctr"/>
              <a:r>
                <a:rPr lang="es-MX" sz="1000" dirty="0">
                  <a:solidFill>
                    <a:schemeClr val="tx1">
                      <a:lumMod val="65000"/>
                      <a:lumOff val="35000"/>
                    </a:schemeClr>
                  </a:solidFill>
                  <a:latin typeface="Montserrat" panose="00000500000000000000" pitchFamily="2" charset="0"/>
                </a:rPr>
                <a:t>Recibida la Respuesta a la solicitud ARCO:</a:t>
              </a:r>
            </a:p>
          </p:txBody>
        </p:sp>
      </p:grpSp>
    </p:spTree>
    <p:extLst>
      <p:ext uri="{BB962C8B-B14F-4D97-AF65-F5344CB8AC3E}">
        <p14:creationId xmlns:p14="http://schemas.microsoft.com/office/powerpoint/2010/main" val="216649330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1102</TotalTime>
  <Words>1230</Words>
  <Application>Microsoft Office PowerPoint</Application>
  <PresentationFormat>Panorámica</PresentationFormat>
  <Paragraphs>132</Paragraphs>
  <Slides>16</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16</vt:i4>
      </vt:variant>
    </vt:vector>
  </HeadingPairs>
  <TitlesOfParts>
    <vt:vector size="25" baseType="lpstr">
      <vt:lpstr>Century Gothic</vt:lpstr>
      <vt:lpstr>Calibri Light</vt:lpstr>
      <vt:lpstr>Wingdings</vt:lpstr>
      <vt:lpstr>Calibri</vt:lpstr>
      <vt:lpstr>Arial Black</vt:lpstr>
      <vt:lpstr>Times</vt:lpstr>
      <vt:lpstr>Montserrat</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Portabilidad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dc:title>
  <dc:creator>Usuario de Microsoft Office</dc:creator>
  <cp:lastModifiedBy>Sandra Sandoval Corchado</cp:lastModifiedBy>
  <cp:revision>28</cp:revision>
  <dcterms:created xsi:type="dcterms:W3CDTF">2019-06-17T22:20:10Z</dcterms:created>
  <dcterms:modified xsi:type="dcterms:W3CDTF">2024-03-07T22:53:15Z</dcterms:modified>
</cp:coreProperties>
</file>