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954" r:id="rId4"/>
    <p:sldId id="424" r:id="rId5"/>
    <p:sldId id="404" r:id="rId6"/>
    <p:sldId id="959" r:id="rId7"/>
    <p:sldId id="944" r:id="rId8"/>
    <p:sldId id="958" r:id="rId9"/>
    <p:sldId id="496" r:id="rId10"/>
    <p:sldId id="497" r:id="rId11"/>
    <p:sldId id="266" r:id="rId12"/>
  </p:sldIdLst>
  <p:sldSz cx="12192000" cy="6858000"/>
  <p:notesSz cx="6858000" cy="9144000"/>
  <p:embeddedFontLst>
    <p:embeddedFont>
      <p:font typeface="Arial Black" panose="020B0A04020102020204" pitchFamily="34" charset="0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Montserrat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5C"/>
    <a:srgbClr val="00C1A0"/>
    <a:srgbClr val="008A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4EF58-6987-4471-B856-94E5EFA55733}" v="14" dt="2024-03-06T20:06:04.2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/>
    <p:restoredTop sz="94617"/>
  </p:normalViewPr>
  <p:slideViewPr>
    <p:cSldViewPr snapToGrid="0" snapToObjects="1">
      <p:cViewPr varScale="1">
        <p:scale>
          <a:sx n="75" d="100"/>
          <a:sy n="75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Sandoval Corchado" userId="130971972eebd556" providerId="LiveId" clId="{C314C41B-D94E-407B-9C0F-FDD73852CEA0}"/>
    <pc:docChg chg="undo redo custSel addSld delSld modSld sldOrd">
      <pc:chgData name="Sandra Sandoval Corchado" userId="130971972eebd556" providerId="LiveId" clId="{C314C41B-D94E-407B-9C0F-FDD73852CEA0}" dt="2024-02-07T17:11:19.773" v="1278" actId="47"/>
      <pc:docMkLst>
        <pc:docMk/>
      </pc:docMkLst>
      <pc:sldChg chg="delSp modSp mod">
        <pc:chgData name="Sandra Sandoval Corchado" userId="130971972eebd556" providerId="LiveId" clId="{C314C41B-D94E-407B-9C0F-FDD73852CEA0}" dt="2024-02-07T05:44:56.461" v="27" actId="478"/>
        <pc:sldMkLst>
          <pc:docMk/>
          <pc:sldMk cId="561047860" sldId="257"/>
        </pc:sldMkLst>
        <pc:spChg chg="del mod">
          <ac:chgData name="Sandra Sandoval Corchado" userId="130971972eebd556" providerId="LiveId" clId="{C314C41B-D94E-407B-9C0F-FDD73852CEA0}" dt="2024-02-07T05:44:56.461" v="27" actId="478"/>
          <ac:spMkLst>
            <pc:docMk/>
            <pc:sldMk cId="561047860" sldId="257"/>
            <ac:spMk id="7" creationId="{22D99108-FD4D-664B-9D57-722916D2644C}"/>
          </ac:spMkLst>
        </pc:spChg>
      </pc:sldChg>
      <pc:sldChg chg="addSp delSp modSp mod">
        <pc:chgData name="Sandra Sandoval Corchado" userId="130971972eebd556" providerId="LiveId" clId="{C314C41B-D94E-407B-9C0F-FDD73852CEA0}" dt="2024-02-07T05:49:12.197" v="66" actId="164"/>
        <pc:sldMkLst>
          <pc:docMk/>
          <pc:sldMk cId="1783413046" sldId="258"/>
        </pc:sldMkLst>
        <pc:spChg chg="del">
          <ac:chgData name="Sandra Sandoval Corchado" userId="130971972eebd556" providerId="LiveId" clId="{C314C41B-D94E-407B-9C0F-FDD73852CEA0}" dt="2024-02-07T05:45:01.512" v="28" actId="478"/>
          <ac:spMkLst>
            <pc:docMk/>
            <pc:sldMk cId="1783413046" sldId="258"/>
            <ac:spMk id="7" creationId="{22D99108-FD4D-664B-9D57-722916D2644C}"/>
          </ac:spMkLst>
        </pc:spChg>
        <pc:grpChg chg="add mod">
          <ac:chgData name="Sandra Sandoval Corchado" userId="130971972eebd556" providerId="LiveId" clId="{C314C41B-D94E-407B-9C0F-FDD73852CEA0}" dt="2024-02-07T05:49:12.197" v="66" actId="164"/>
          <ac:grpSpMkLst>
            <pc:docMk/>
            <pc:sldMk cId="1783413046" sldId="258"/>
            <ac:grpSpMk id="9" creationId="{098F3C9D-0C54-82AC-6CF9-AF7DB262C43E}"/>
          </ac:grpSpMkLst>
        </pc:grpChg>
        <pc:picChg chg="mod">
          <ac:chgData name="Sandra Sandoval Corchado" userId="130971972eebd556" providerId="LiveId" clId="{C314C41B-D94E-407B-9C0F-FDD73852CEA0}" dt="2024-02-07T05:49:12.197" v="66" actId="164"/>
          <ac:picMkLst>
            <pc:docMk/>
            <pc:sldMk cId="1783413046" sldId="258"/>
            <ac:picMk id="3" creationId="{E2BA074F-449B-2246-A8FD-04E43A989F6A}"/>
          </ac:picMkLst>
        </pc:picChg>
        <pc:picChg chg="mod">
          <ac:chgData name="Sandra Sandoval Corchado" userId="130971972eebd556" providerId="LiveId" clId="{C314C41B-D94E-407B-9C0F-FDD73852CEA0}" dt="2024-02-07T05:49:12.197" v="66" actId="164"/>
          <ac:picMkLst>
            <pc:docMk/>
            <pc:sldMk cId="1783413046" sldId="258"/>
            <ac:picMk id="4" creationId="{17DE3E46-12BA-154F-8099-FC94ECCAED47}"/>
          </ac:picMkLst>
        </pc:picChg>
      </pc:sldChg>
      <pc:sldChg chg="add del">
        <pc:chgData name="Sandra Sandoval Corchado" userId="130971972eebd556" providerId="LiveId" clId="{C314C41B-D94E-407B-9C0F-FDD73852CEA0}" dt="2024-02-07T06:13:49.364" v="296" actId="47"/>
        <pc:sldMkLst>
          <pc:docMk/>
          <pc:sldMk cId="2828344278" sldId="259"/>
        </pc:sldMkLst>
      </pc:sldChg>
      <pc:sldChg chg="addSp delSp modSp add mod">
        <pc:chgData name="Sandra Sandoval Corchado" userId="130971972eebd556" providerId="LiveId" clId="{C314C41B-D94E-407B-9C0F-FDD73852CEA0}" dt="2024-02-07T17:04:23.056" v="1257" actId="14100"/>
        <pc:sldMkLst>
          <pc:docMk/>
          <pc:sldMk cId="4050173920" sldId="260"/>
        </pc:sldMkLst>
        <pc:spChg chg="mod">
          <ac:chgData name="Sandra Sandoval Corchado" userId="130971972eebd556" providerId="LiveId" clId="{C314C41B-D94E-407B-9C0F-FDD73852CEA0}" dt="2024-02-07T17:04:23.056" v="1257" actId="14100"/>
          <ac:spMkLst>
            <pc:docMk/>
            <pc:sldMk cId="4050173920" sldId="260"/>
            <ac:spMk id="11" creationId="{23F4F0CF-1ECD-4D0B-AC1A-67E35096AAA1}"/>
          </ac:spMkLst>
        </pc:spChg>
        <pc:spChg chg="mod">
          <ac:chgData name="Sandra Sandoval Corchado" userId="130971972eebd556" providerId="LiveId" clId="{C314C41B-D94E-407B-9C0F-FDD73852CEA0}" dt="2024-02-07T17:03:58.237" v="1239" actId="404"/>
          <ac:spMkLst>
            <pc:docMk/>
            <pc:sldMk cId="4050173920" sldId="260"/>
            <ac:spMk id="12" creationId="{FF0F6FC0-F5D5-4C6D-9CBD-D067CB7F32D4}"/>
          </ac:spMkLst>
        </pc:spChg>
        <pc:grpChg chg="add mod">
          <ac:chgData name="Sandra Sandoval Corchado" userId="130971972eebd556" providerId="LiveId" clId="{C314C41B-D94E-407B-9C0F-FDD73852CEA0}" dt="2024-02-07T16:47:45.031" v="1200"/>
          <ac:grpSpMkLst>
            <pc:docMk/>
            <pc:sldMk cId="4050173920" sldId="260"/>
            <ac:grpSpMk id="2" creationId="{6C02411F-420F-AA3C-5291-BC13E82D15E2}"/>
          </ac:grpSpMkLst>
        </pc:grpChg>
        <pc:picChg chg="mod">
          <ac:chgData name="Sandra Sandoval Corchado" userId="130971972eebd556" providerId="LiveId" clId="{C314C41B-D94E-407B-9C0F-FDD73852CEA0}" dt="2024-02-07T16:47:45.031" v="1200"/>
          <ac:picMkLst>
            <pc:docMk/>
            <pc:sldMk cId="4050173920" sldId="260"/>
            <ac:picMk id="3" creationId="{F6ACD80C-D826-7F3D-8C78-7BA4F06BD458}"/>
          </ac:picMkLst>
        </pc:picChg>
        <pc:picChg chg="del">
          <ac:chgData name="Sandra Sandoval Corchado" userId="130971972eebd556" providerId="LiveId" clId="{C314C41B-D94E-407B-9C0F-FDD73852CEA0}" dt="2024-02-07T15:48:52.160" v="366" actId="478"/>
          <ac:picMkLst>
            <pc:docMk/>
            <pc:sldMk cId="4050173920" sldId="260"/>
            <ac:picMk id="4" creationId="{304817FB-BC98-2C42-B781-82ED569F6961}"/>
          </ac:picMkLst>
        </pc:picChg>
        <pc:picChg chg="mod">
          <ac:chgData name="Sandra Sandoval Corchado" userId="130971972eebd556" providerId="LiveId" clId="{C314C41B-D94E-407B-9C0F-FDD73852CEA0}" dt="2024-02-07T16:47:45.031" v="1200"/>
          <ac:picMkLst>
            <pc:docMk/>
            <pc:sldMk cId="4050173920" sldId="260"/>
            <ac:picMk id="5" creationId="{47F5C1AE-58DE-1261-8026-B40881596D22}"/>
          </ac:picMkLst>
        </pc:picChg>
        <pc:picChg chg="del">
          <ac:chgData name="Sandra Sandoval Corchado" userId="130971972eebd556" providerId="LiveId" clId="{C314C41B-D94E-407B-9C0F-FDD73852CEA0}" dt="2024-02-07T15:48:55.567" v="367" actId="478"/>
          <ac:picMkLst>
            <pc:docMk/>
            <pc:sldMk cId="4050173920" sldId="260"/>
            <ac:picMk id="15" creationId="{74FDA41C-7FF7-413E-9B19-35656A0373E4}"/>
          </ac:picMkLst>
        </pc:picChg>
      </pc:sldChg>
      <pc:sldChg chg="modSp add mod">
        <pc:chgData name="Sandra Sandoval Corchado" userId="130971972eebd556" providerId="LiveId" clId="{C314C41B-D94E-407B-9C0F-FDD73852CEA0}" dt="2024-02-07T05:45:56.041" v="38" actId="1076"/>
        <pc:sldMkLst>
          <pc:docMk/>
          <pc:sldMk cId="2883958208" sldId="263"/>
        </pc:sldMkLst>
        <pc:spChg chg="mod">
          <ac:chgData name="Sandra Sandoval Corchado" userId="130971972eebd556" providerId="LiveId" clId="{C314C41B-D94E-407B-9C0F-FDD73852CEA0}" dt="2024-02-07T05:45:42.508" v="36" actId="2711"/>
          <ac:spMkLst>
            <pc:docMk/>
            <pc:sldMk cId="2883958208" sldId="263"/>
            <ac:spMk id="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45:56.041" v="38" actId="1076"/>
          <ac:spMkLst>
            <pc:docMk/>
            <pc:sldMk cId="2883958208" sldId="263"/>
            <ac:spMk id="4" creationId="{00000000-0000-0000-0000-000000000000}"/>
          </ac:spMkLst>
        </pc:spChg>
      </pc:sldChg>
      <pc:sldChg chg="add del">
        <pc:chgData name="Sandra Sandoval Corchado" userId="130971972eebd556" providerId="LiveId" clId="{C314C41B-D94E-407B-9C0F-FDD73852CEA0}" dt="2024-02-07T06:13:46.299" v="295" actId="47"/>
        <pc:sldMkLst>
          <pc:docMk/>
          <pc:sldMk cId="4126885799" sldId="266"/>
        </pc:sldMkLst>
      </pc:sldChg>
      <pc:sldChg chg="addSp delSp modSp add mod">
        <pc:chgData name="Sandra Sandoval Corchado" userId="130971972eebd556" providerId="LiveId" clId="{C314C41B-D94E-407B-9C0F-FDD73852CEA0}" dt="2024-02-07T16:29:20.926" v="1081" actId="27636"/>
        <pc:sldMkLst>
          <pc:docMk/>
          <pc:sldMk cId="4233301136" sldId="268"/>
        </pc:sldMkLst>
        <pc:spChg chg="mod">
          <ac:chgData name="Sandra Sandoval Corchado" userId="130971972eebd556" providerId="LiveId" clId="{C314C41B-D94E-407B-9C0F-FDD73852CEA0}" dt="2024-02-07T16:24:17.617" v="1044" actId="14100"/>
          <ac:spMkLst>
            <pc:docMk/>
            <pc:sldMk cId="4233301136" sldId="268"/>
            <ac:spMk id="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6:29:20.926" v="1081" actId="27636"/>
          <ac:spMkLst>
            <pc:docMk/>
            <pc:sldMk cId="4233301136" sldId="268"/>
            <ac:spMk id="3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16:24:07.564" v="1043" actId="478"/>
          <ac:grpSpMkLst>
            <pc:docMk/>
            <pc:sldMk cId="4233301136" sldId="268"/>
            <ac:grpSpMk id="5" creationId="{2DE1B725-8171-46E5-86FA-8239391DE7F3}"/>
          </ac:grpSpMkLst>
        </pc:grpChg>
        <pc:grpChg chg="del">
          <ac:chgData name="Sandra Sandoval Corchado" userId="130971972eebd556" providerId="LiveId" clId="{C314C41B-D94E-407B-9C0F-FDD73852CEA0}" dt="2024-02-07T16:23:17.659" v="1030" actId="478"/>
          <ac:grpSpMkLst>
            <pc:docMk/>
            <pc:sldMk cId="4233301136" sldId="268"/>
            <ac:grpSpMk id="8" creationId="{C11B48BC-E01A-4DA5-9020-4E3393DC369D}"/>
          </ac:grpSpMkLst>
        </pc:grpChg>
        <pc:grpChg chg="add mod">
          <ac:chgData name="Sandra Sandoval Corchado" userId="130971972eebd556" providerId="LiveId" clId="{C314C41B-D94E-407B-9C0F-FDD73852CEA0}" dt="2024-02-07T16:24:58.633" v="1078"/>
          <ac:grpSpMkLst>
            <pc:docMk/>
            <pc:sldMk cId="4233301136" sldId="268"/>
            <ac:grpSpMk id="14" creationId="{9BE48799-01CD-AD27-B1A5-6F72DACF12D5}"/>
          </ac:grpSpMkLst>
        </pc:grpChg>
        <pc:graphicFrameChg chg="mod modGraphic">
          <ac:chgData name="Sandra Sandoval Corchado" userId="130971972eebd556" providerId="LiveId" clId="{C314C41B-D94E-407B-9C0F-FDD73852CEA0}" dt="2024-02-07T16:25:05.460" v="1079" actId="1076"/>
          <ac:graphicFrameMkLst>
            <pc:docMk/>
            <pc:sldMk cId="4233301136" sldId="268"/>
            <ac:graphicFrameMk id="4" creationId="{00000000-0000-0000-0000-000000000000}"/>
          </ac:graphicFrameMkLst>
        </pc:graphicFrameChg>
        <pc:picChg chg="mod">
          <ac:chgData name="Sandra Sandoval Corchado" userId="130971972eebd556" providerId="LiveId" clId="{C314C41B-D94E-407B-9C0F-FDD73852CEA0}" dt="2024-02-07T16:24:58.633" v="1078"/>
          <ac:picMkLst>
            <pc:docMk/>
            <pc:sldMk cId="4233301136" sldId="268"/>
            <ac:picMk id="15" creationId="{B51C31BF-4AB9-0325-B554-DDCFD3B399CE}"/>
          </ac:picMkLst>
        </pc:picChg>
        <pc:picChg chg="mod">
          <ac:chgData name="Sandra Sandoval Corchado" userId="130971972eebd556" providerId="LiveId" clId="{C314C41B-D94E-407B-9C0F-FDD73852CEA0}" dt="2024-02-07T16:24:58.633" v="1078"/>
          <ac:picMkLst>
            <pc:docMk/>
            <pc:sldMk cId="4233301136" sldId="268"/>
            <ac:picMk id="16" creationId="{AB72C8F4-5A13-F6B7-FDB3-4A87B4A524D3}"/>
          </ac:picMkLst>
        </pc:picChg>
      </pc:sldChg>
      <pc:sldChg chg="delSp modSp add mod">
        <pc:chgData name="Sandra Sandoval Corchado" userId="130971972eebd556" providerId="LiveId" clId="{C314C41B-D94E-407B-9C0F-FDD73852CEA0}" dt="2024-02-07T05:54:21.576" v="90" actId="2711"/>
        <pc:sldMkLst>
          <pc:docMk/>
          <pc:sldMk cId="1712229082" sldId="273"/>
        </pc:sldMkLst>
        <pc:spChg chg="mod">
          <ac:chgData name="Sandra Sandoval Corchado" userId="130971972eebd556" providerId="LiveId" clId="{C314C41B-D94E-407B-9C0F-FDD73852CEA0}" dt="2024-02-07T05:54:14.055" v="89" actId="2711"/>
          <ac:spMkLst>
            <pc:docMk/>
            <pc:sldMk cId="1712229082" sldId="273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4:07.097" v="88" actId="2711"/>
          <ac:spMkLst>
            <pc:docMk/>
            <pc:sldMk cId="1712229082" sldId="273"/>
            <ac:spMk id="10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3:58.212" v="87" actId="2711"/>
          <ac:spMkLst>
            <pc:docMk/>
            <pc:sldMk cId="1712229082" sldId="273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4:21.576" v="90" actId="2711"/>
          <ac:spMkLst>
            <pc:docMk/>
            <pc:sldMk cId="1712229082" sldId="273"/>
            <ac:spMk id="13" creationId="{B3620E10-E7F6-4171-8581-EF36EF1481A6}"/>
          </ac:spMkLst>
        </pc:spChg>
        <pc:picChg chg="del">
          <ac:chgData name="Sandra Sandoval Corchado" userId="130971972eebd556" providerId="LiveId" clId="{C314C41B-D94E-407B-9C0F-FDD73852CEA0}" dt="2024-02-07T05:53:50.116" v="86" actId="478"/>
          <ac:picMkLst>
            <pc:docMk/>
            <pc:sldMk cId="1712229082" sldId="273"/>
            <ac:picMk id="5" creationId="{DF67FE71-464D-D280-0C3A-A7B7A6F96264}"/>
          </ac:picMkLst>
        </pc:picChg>
      </pc:sldChg>
      <pc:sldChg chg="modSp add mod">
        <pc:chgData name="Sandra Sandoval Corchado" userId="130971972eebd556" providerId="LiveId" clId="{C314C41B-D94E-407B-9C0F-FDD73852CEA0}" dt="2024-02-07T05:55:23.103" v="97" actId="2711"/>
        <pc:sldMkLst>
          <pc:docMk/>
          <pc:sldMk cId="810753107" sldId="274"/>
        </pc:sldMkLst>
        <pc:spChg chg="mod">
          <ac:chgData name="Sandra Sandoval Corchado" userId="130971972eebd556" providerId="LiveId" clId="{C314C41B-D94E-407B-9C0F-FDD73852CEA0}" dt="2024-02-07T05:55:14.571" v="96" actId="2085"/>
          <ac:spMkLst>
            <pc:docMk/>
            <pc:sldMk cId="810753107" sldId="274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5:23.103" v="97" actId="2711"/>
          <ac:spMkLst>
            <pc:docMk/>
            <pc:sldMk cId="810753107" sldId="274"/>
            <ac:spMk id="10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5:02.277" v="94" actId="2711"/>
          <ac:spMkLst>
            <pc:docMk/>
            <pc:sldMk cId="810753107" sldId="274"/>
            <ac:spMk id="12" creationId="{00000000-0000-0000-0000-000000000000}"/>
          </ac:spMkLst>
        </pc:spChg>
      </pc:sldChg>
      <pc:sldChg chg="modSp add mod">
        <pc:chgData name="Sandra Sandoval Corchado" userId="130971972eebd556" providerId="LiveId" clId="{C314C41B-D94E-407B-9C0F-FDD73852CEA0}" dt="2024-02-07T05:56:56.320" v="111" actId="2711"/>
        <pc:sldMkLst>
          <pc:docMk/>
          <pc:sldMk cId="1547485954" sldId="275"/>
        </pc:sldMkLst>
        <pc:spChg chg="mod">
          <ac:chgData name="Sandra Sandoval Corchado" userId="130971972eebd556" providerId="LiveId" clId="{C314C41B-D94E-407B-9C0F-FDD73852CEA0}" dt="2024-02-07T05:56:43.013" v="109" actId="2085"/>
          <ac:spMkLst>
            <pc:docMk/>
            <pc:sldMk cId="1547485954" sldId="275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6:28.224" v="107" actId="2711"/>
          <ac:spMkLst>
            <pc:docMk/>
            <pc:sldMk cId="1547485954" sldId="275"/>
            <ac:spMk id="14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6:36.193" v="108" actId="2711"/>
          <ac:spMkLst>
            <pc:docMk/>
            <pc:sldMk cId="1547485954" sldId="275"/>
            <ac:spMk id="1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6:16.374" v="105" actId="2711"/>
          <ac:spMkLst>
            <pc:docMk/>
            <pc:sldMk cId="1547485954" sldId="275"/>
            <ac:spMk id="1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6:56.320" v="111" actId="2711"/>
          <ac:spMkLst>
            <pc:docMk/>
            <pc:sldMk cId="1547485954" sldId="275"/>
            <ac:spMk id="1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6:49.867" v="110" actId="2711"/>
          <ac:spMkLst>
            <pc:docMk/>
            <pc:sldMk cId="1547485954" sldId="275"/>
            <ac:spMk id="19" creationId="{00000000-0000-0000-0000-000000000000}"/>
          </ac:spMkLst>
        </pc:spChg>
      </pc:sldChg>
      <pc:sldChg chg="modSp add mod">
        <pc:chgData name="Sandra Sandoval Corchado" userId="130971972eebd556" providerId="LiveId" clId="{C314C41B-D94E-407B-9C0F-FDD73852CEA0}" dt="2024-02-07T05:59:20.953" v="131"/>
        <pc:sldMkLst>
          <pc:docMk/>
          <pc:sldMk cId="681504700" sldId="279"/>
        </pc:sldMkLst>
        <pc:spChg chg="mod">
          <ac:chgData name="Sandra Sandoval Corchado" userId="130971972eebd556" providerId="LiveId" clId="{C314C41B-D94E-407B-9C0F-FDD73852CEA0}" dt="2024-02-07T05:59:15.681" v="130" actId="1076"/>
          <ac:spMkLst>
            <pc:docMk/>
            <pc:sldMk cId="681504700" sldId="279"/>
            <ac:spMk id="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8:55.271" v="128" actId="2711"/>
          <ac:spMkLst>
            <pc:docMk/>
            <pc:sldMk cId="681504700" sldId="279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8:48.471" v="127" actId="2711"/>
          <ac:spMkLst>
            <pc:docMk/>
            <pc:sldMk cId="681504700" sldId="279"/>
            <ac:spMk id="18" creationId="{00000000-0000-0000-0000-000000000000}"/>
          </ac:spMkLst>
        </pc:spChg>
        <pc:graphicFrameChg chg="mod">
          <ac:chgData name="Sandra Sandoval Corchado" userId="130971972eebd556" providerId="LiveId" clId="{C314C41B-D94E-407B-9C0F-FDD73852CEA0}" dt="2024-02-07T05:59:20.953" v="131"/>
          <ac:graphicFrameMkLst>
            <pc:docMk/>
            <pc:sldMk cId="681504700" sldId="279"/>
            <ac:graphicFrameMk id="11" creationId="{00000000-0000-0000-0000-000000000000}"/>
          </ac:graphicFrameMkLst>
        </pc:graphicFrameChg>
      </pc:sldChg>
      <pc:sldChg chg="modSp add mod">
        <pc:chgData name="Sandra Sandoval Corchado" userId="130971972eebd556" providerId="LiveId" clId="{C314C41B-D94E-407B-9C0F-FDD73852CEA0}" dt="2024-02-07T06:00:23.982" v="141" actId="1076"/>
        <pc:sldMkLst>
          <pc:docMk/>
          <pc:sldMk cId="2953761463" sldId="280"/>
        </pc:sldMkLst>
        <pc:spChg chg="mod">
          <ac:chgData name="Sandra Sandoval Corchado" userId="130971972eebd556" providerId="LiveId" clId="{C314C41B-D94E-407B-9C0F-FDD73852CEA0}" dt="2024-02-07T06:00:02.698" v="136" actId="2711"/>
          <ac:spMkLst>
            <pc:docMk/>
            <pc:sldMk cId="2953761463" sldId="280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0:15.254" v="140" actId="207"/>
          <ac:spMkLst>
            <pc:docMk/>
            <pc:sldMk cId="2953761463" sldId="280"/>
            <ac:spMk id="18" creationId="{00000000-0000-0000-0000-000000000000}"/>
          </ac:spMkLst>
        </pc:spChg>
        <pc:graphicFrameChg chg="mod">
          <ac:chgData name="Sandra Sandoval Corchado" userId="130971972eebd556" providerId="LiveId" clId="{C314C41B-D94E-407B-9C0F-FDD73852CEA0}" dt="2024-02-07T06:00:23.982" v="141" actId="1076"/>
          <ac:graphicFrameMkLst>
            <pc:docMk/>
            <pc:sldMk cId="2953761463" sldId="280"/>
            <ac:graphicFrameMk id="11" creationId="{00000000-0000-0000-0000-000000000000}"/>
          </ac:graphicFrameMkLst>
        </pc:graphicFrameChg>
      </pc:sldChg>
      <pc:sldChg chg="addSp delSp modSp add mod setBg">
        <pc:chgData name="Sandra Sandoval Corchado" userId="130971972eebd556" providerId="LiveId" clId="{C314C41B-D94E-407B-9C0F-FDD73852CEA0}" dt="2024-02-07T16:48:08.191" v="1203" actId="1076"/>
        <pc:sldMkLst>
          <pc:docMk/>
          <pc:sldMk cId="0" sldId="290"/>
        </pc:sldMkLst>
        <pc:grpChg chg="add mod">
          <ac:chgData name="Sandra Sandoval Corchado" userId="130971972eebd556" providerId="LiveId" clId="{C314C41B-D94E-407B-9C0F-FDD73852CEA0}" dt="2024-02-07T16:48:03.221" v="1202"/>
          <ac:grpSpMkLst>
            <pc:docMk/>
            <pc:sldMk cId="0" sldId="290"/>
            <ac:grpSpMk id="2" creationId="{A33CCB76-5637-D343-7A41-18E589953C73}"/>
          </ac:grpSpMkLst>
        </pc:grpChg>
        <pc:grpChg chg="del">
          <ac:chgData name="Sandra Sandoval Corchado" userId="130971972eebd556" providerId="LiveId" clId="{C314C41B-D94E-407B-9C0F-FDD73852CEA0}" dt="2024-02-07T16:48:01.703" v="1201" actId="478"/>
          <ac:grpSpMkLst>
            <pc:docMk/>
            <pc:sldMk cId="0" sldId="290"/>
            <ac:grpSpMk id="15" creationId="{0F6D546E-D6D8-459C-8929-B83923880735}"/>
          </ac:grpSpMkLst>
        </pc:grpChg>
        <pc:grpChg chg="del">
          <ac:chgData name="Sandra Sandoval Corchado" userId="130971972eebd556" providerId="LiveId" clId="{C314C41B-D94E-407B-9C0F-FDD73852CEA0}" dt="2024-02-07T16:10:03.131" v="947" actId="478"/>
          <ac:grpSpMkLst>
            <pc:docMk/>
            <pc:sldMk cId="0" sldId="290"/>
            <ac:grpSpMk id="18" creationId="{D4CAE4AB-08A8-49E0-81D6-F179DBB1F661}"/>
          </ac:grpSpMkLst>
        </pc:grpChg>
        <pc:picChg chg="mod">
          <ac:chgData name="Sandra Sandoval Corchado" userId="130971972eebd556" providerId="LiveId" clId="{C314C41B-D94E-407B-9C0F-FDD73852CEA0}" dt="2024-02-07T16:48:03.221" v="1202"/>
          <ac:picMkLst>
            <pc:docMk/>
            <pc:sldMk cId="0" sldId="290"/>
            <ac:picMk id="3" creationId="{813C798E-80A1-FC09-F067-2A357CCCA15A}"/>
          </ac:picMkLst>
        </pc:picChg>
        <pc:picChg chg="mod">
          <ac:chgData name="Sandra Sandoval Corchado" userId="130971972eebd556" providerId="LiveId" clId="{C314C41B-D94E-407B-9C0F-FDD73852CEA0}" dt="2024-02-07T16:48:03.221" v="1202"/>
          <ac:picMkLst>
            <pc:docMk/>
            <pc:sldMk cId="0" sldId="290"/>
            <ac:picMk id="4" creationId="{7912077D-1134-6680-3760-D2B4466AAC62}"/>
          </ac:picMkLst>
        </pc:picChg>
        <pc:picChg chg="mod">
          <ac:chgData name="Sandra Sandoval Corchado" userId="130971972eebd556" providerId="LiveId" clId="{C314C41B-D94E-407B-9C0F-FDD73852CEA0}" dt="2024-02-07T16:48:08.191" v="1203" actId="1076"/>
          <ac:picMkLst>
            <pc:docMk/>
            <pc:sldMk cId="0" sldId="290"/>
            <ac:picMk id="337" creationId="{00000000-0000-0000-0000-000000000000}"/>
          </ac:picMkLst>
        </pc:picChg>
      </pc:sldChg>
      <pc:sldChg chg="add del">
        <pc:chgData name="Sandra Sandoval Corchado" userId="130971972eebd556" providerId="LiveId" clId="{C314C41B-D94E-407B-9C0F-FDD73852CEA0}" dt="2024-02-07T06:10:34.482" v="252" actId="47"/>
        <pc:sldMkLst>
          <pc:docMk/>
          <pc:sldMk cId="2507343814" sldId="306"/>
        </pc:sldMkLst>
      </pc:sldChg>
      <pc:sldChg chg="add del">
        <pc:chgData name="Sandra Sandoval Corchado" userId="130971972eebd556" providerId="LiveId" clId="{C314C41B-D94E-407B-9C0F-FDD73852CEA0}" dt="2024-02-07T06:10:36.169" v="253" actId="47"/>
        <pc:sldMkLst>
          <pc:docMk/>
          <pc:sldMk cId="4286231227" sldId="307"/>
        </pc:sldMkLst>
      </pc:sldChg>
      <pc:sldChg chg="delSp modSp add del mod setBg">
        <pc:chgData name="Sandra Sandoval Corchado" userId="130971972eebd556" providerId="LiveId" clId="{C314C41B-D94E-407B-9C0F-FDD73852CEA0}" dt="2024-02-07T16:44:11.006" v="1159" actId="47"/>
        <pc:sldMkLst>
          <pc:docMk/>
          <pc:sldMk cId="3553727700" sldId="327"/>
        </pc:sldMkLst>
        <pc:spChg chg="mod">
          <ac:chgData name="Sandra Sandoval Corchado" userId="130971972eebd556" providerId="LiveId" clId="{C314C41B-D94E-407B-9C0F-FDD73852CEA0}" dt="2024-02-07T16:42:45.794" v="1113" actId="1076"/>
          <ac:spMkLst>
            <pc:docMk/>
            <pc:sldMk cId="3553727700" sldId="327"/>
            <ac:spMk id="4" creationId="{CBBE62EF-417A-4BBC-996E-861617EFD50A}"/>
          </ac:spMkLst>
        </pc:spChg>
        <pc:grpChg chg="del">
          <ac:chgData name="Sandra Sandoval Corchado" userId="130971972eebd556" providerId="LiveId" clId="{C314C41B-D94E-407B-9C0F-FDD73852CEA0}" dt="2024-02-07T16:41:17.396" v="1096" actId="478"/>
          <ac:grpSpMkLst>
            <pc:docMk/>
            <pc:sldMk cId="3553727700" sldId="327"/>
            <ac:grpSpMk id="2" creationId="{AD121C5B-5DCB-4B39-9836-47E5064CA834}"/>
          </ac:grpSpMkLst>
        </pc:grpChg>
      </pc:sldChg>
      <pc:sldChg chg="addSp delSp modSp add mod setBg">
        <pc:chgData name="Sandra Sandoval Corchado" userId="130971972eebd556" providerId="LiveId" clId="{C314C41B-D94E-407B-9C0F-FDD73852CEA0}" dt="2024-02-07T17:04:38.295" v="1259" actId="207"/>
        <pc:sldMkLst>
          <pc:docMk/>
          <pc:sldMk cId="1690819600" sldId="330"/>
        </pc:sldMkLst>
        <pc:spChg chg="mod">
          <ac:chgData name="Sandra Sandoval Corchado" userId="130971972eebd556" providerId="LiveId" clId="{C314C41B-D94E-407B-9C0F-FDD73852CEA0}" dt="2024-02-07T17:04:38.295" v="1259" actId="207"/>
          <ac:spMkLst>
            <pc:docMk/>
            <pc:sldMk cId="1690819600" sldId="330"/>
            <ac:spMk id="4" creationId="{F64FF181-F547-448F-A112-5D2F1DD3F269}"/>
          </ac:spMkLst>
        </pc:spChg>
        <pc:spChg chg="mod">
          <ac:chgData name="Sandra Sandoval Corchado" userId="130971972eebd556" providerId="LiveId" clId="{C314C41B-D94E-407B-9C0F-FDD73852CEA0}" dt="2024-02-07T16:48:36.714" v="1208" actId="113"/>
          <ac:spMkLst>
            <pc:docMk/>
            <pc:sldMk cId="1690819600" sldId="330"/>
            <ac:spMk id="77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16:48:17.510" v="1204" actId="478"/>
          <ac:grpSpMkLst>
            <pc:docMk/>
            <pc:sldMk cId="1690819600" sldId="330"/>
            <ac:grpSpMk id="2" creationId="{AD121C5B-5DCB-4B39-9836-47E5064CA834}"/>
          </ac:grpSpMkLst>
        </pc:grpChg>
        <pc:grpChg chg="add mod">
          <ac:chgData name="Sandra Sandoval Corchado" userId="130971972eebd556" providerId="LiveId" clId="{C314C41B-D94E-407B-9C0F-FDD73852CEA0}" dt="2024-02-07T16:48:50.851" v="1212"/>
          <ac:grpSpMkLst>
            <pc:docMk/>
            <pc:sldMk cId="1690819600" sldId="330"/>
            <ac:grpSpMk id="3" creationId="{4F60A48A-2A6C-1E13-9772-3652CD196F04}"/>
          </ac:grpSpMkLst>
        </pc:grpChg>
        <pc:grpChg chg="del">
          <ac:chgData name="Sandra Sandoval Corchado" userId="130971972eebd556" providerId="LiveId" clId="{C314C41B-D94E-407B-9C0F-FDD73852CEA0}" dt="2024-02-07T16:48:23.674" v="1205" actId="478"/>
          <ac:grpSpMkLst>
            <pc:docMk/>
            <pc:sldMk cId="1690819600" sldId="330"/>
            <ac:grpSpMk id="11" creationId="{5D72C97C-66A7-4239-A477-7936284B3D93}"/>
          </ac:grpSpMkLst>
        </pc:grpChg>
        <pc:picChg chg="mod">
          <ac:chgData name="Sandra Sandoval Corchado" userId="130971972eebd556" providerId="LiveId" clId="{C314C41B-D94E-407B-9C0F-FDD73852CEA0}" dt="2024-02-07T16:48:50.851" v="1212"/>
          <ac:picMkLst>
            <pc:docMk/>
            <pc:sldMk cId="1690819600" sldId="330"/>
            <ac:picMk id="5" creationId="{AF006BF1-161C-72AE-D902-29F896B24505}"/>
          </ac:picMkLst>
        </pc:picChg>
        <pc:picChg chg="mod">
          <ac:chgData name="Sandra Sandoval Corchado" userId="130971972eebd556" providerId="LiveId" clId="{C314C41B-D94E-407B-9C0F-FDD73852CEA0}" dt="2024-02-07T16:48:50.851" v="1212"/>
          <ac:picMkLst>
            <pc:docMk/>
            <pc:sldMk cId="1690819600" sldId="330"/>
            <ac:picMk id="6" creationId="{0B81B6D0-E9F2-CC99-302E-B69116C0AB7B}"/>
          </ac:picMkLst>
        </pc:picChg>
      </pc:sldChg>
      <pc:sldChg chg="addSp delSp modSp add mod setBg">
        <pc:chgData name="Sandra Sandoval Corchado" userId="130971972eebd556" providerId="LiveId" clId="{C314C41B-D94E-407B-9C0F-FDD73852CEA0}" dt="2024-02-07T17:07:36.304" v="1273" actId="207"/>
        <pc:sldMkLst>
          <pc:docMk/>
          <pc:sldMk cId="431430786" sldId="333"/>
        </pc:sldMkLst>
        <pc:spChg chg="mod">
          <ac:chgData name="Sandra Sandoval Corchado" userId="130971972eebd556" providerId="LiveId" clId="{C314C41B-D94E-407B-9C0F-FDD73852CEA0}" dt="2024-02-07T17:07:36.304" v="1273" actId="207"/>
          <ac:spMkLst>
            <pc:docMk/>
            <pc:sldMk cId="431430786" sldId="333"/>
            <ac:spMk id="4" creationId="{7B7A56A6-E2D7-4F3E-97B4-8DF34F3B477E}"/>
          </ac:spMkLst>
        </pc:spChg>
        <pc:grpChg chg="del">
          <ac:chgData name="Sandra Sandoval Corchado" userId="130971972eebd556" providerId="LiveId" clId="{C314C41B-D94E-407B-9C0F-FDD73852CEA0}" dt="2024-02-07T17:05:41.624" v="1260" actId="478"/>
          <ac:grpSpMkLst>
            <pc:docMk/>
            <pc:sldMk cId="431430786" sldId="333"/>
            <ac:grpSpMk id="2" creationId="{AD121C5B-5DCB-4B39-9836-47E5064CA834}"/>
          </ac:grpSpMkLst>
        </pc:grpChg>
        <pc:grpChg chg="add mod">
          <ac:chgData name="Sandra Sandoval Corchado" userId="130971972eebd556" providerId="LiveId" clId="{C314C41B-D94E-407B-9C0F-FDD73852CEA0}" dt="2024-02-07T17:06:01.659" v="1266"/>
          <ac:grpSpMkLst>
            <pc:docMk/>
            <pc:sldMk cId="431430786" sldId="333"/>
            <ac:grpSpMk id="3" creationId="{454D3CED-D781-1FCB-C293-6825C20306F0}"/>
          </ac:grpSpMkLst>
        </pc:grpChg>
        <pc:grpChg chg="del">
          <ac:chgData name="Sandra Sandoval Corchado" userId="130971972eebd556" providerId="LiveId" clId="{C314C41B-D94E-407B-9C0F-FDD73852CEA0}" dt="2024-02-07T17:05:46.693" v="1261" actId="478"/>
          <ac:grpSpMkLst>
            <pc:docMk/>
            <pc:sldMk cId="431430786" sldId="333"/>
            <ac:grpSpMk id="11" creationId="{5D72C97C-66A7-4239-A477-7936284B3D93}"/>
          </ac:grpSpMkLst>
        </pc:grpChg>
        <pc:picChg chg="mod">
          <ac:chgData name="Sandra Sandoval Corchado" userId="130971972eebd556" providerId="LiveId" clId="{C314C41B-D94E-407B-9C0F-FDD73852CEA0}" dt="2024-02-07T17:06:01.659" v="1266"/>
          <ac:picMkLst>
            <pc:docMk/>
            <pc:sldMk cId="431430786" sldId="333"/>
            <ac:picMk id="5" creationId="{C5F4EA7E-F3AB-B995-9D43-7208EF13C6A9}"/>
          </ac:picMkLst>
        </pc:picChg>
        <pc:picChg chg="mod">
          <ac:chgData name="Sandra Sandoval Corchado" userId="130971972eebd556" providerId="LiveId" clId="{C314C41B-D94E-407B-9C0F-FDD73852CEA0}" dt="2024-02-07T17:06:01.659" v="1266"/>
          <ac:picMkLst>
            <pc:docMk/>
            <pc:sldMk cId="431430786" sldId="333"/>
            <ac:picMk id="6" creationId="{5A8B0FE7-73A5-9FF2-77DD-63DD17687813}"/>
          </ac:picMkLst>
        </pc:picChg>
      </pc:sldChg>
      <pc:sldChg chg="add del setBg">
        <pc:chgData name="Sandra Sandoval Corchado" userId="130971972eebd556" providerId="LiveId" clId="{C314C41B-D94E-407B-9C0F-FDD73852CEA0}" dt="2024-02-07T16:14:33.629" v="951" actId="47"/>
        <pc:sldMkLst>
          <pc:docMk/>
          <pc:sldMk cId="3916065717" sldId="335"/>
        </pc:sldMkLst>
      </pc:sldChg>
      <pc:sldChg chg="modSp add mod">
        <pc:chgData name="Sandra Sandoval Corchado" userId="130971972eebd556" providerId="LiveId" clId="{C314C41B-D94E-407B-9C0F-FDD73852CEA0}" dt="2024-02-07T06:00:57.479" v="144" actId="2711"/>
        <pc:sldMkLst>
          <pc:docMk/>
          <pc:sldMk cId="139401488" sldId="390"/>
        </pc:sldMkLst>
        <pc:spChg chg="mod">
          <ac:chgData name="Sandra Sandoval Corchado" userId="130971972eebd556" providerId="LiveId" clId="{C314C41B-D94E-407B-9C0F-FDD73852CEA0}" dt="2024-02-07T06:00:57.479" v="144" actId="2711"/>
          <ac:spMkLst>
            <pc:docMk/>
            <pc:sldMk cId="139401488" sldId="390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0:57.479" v="144" actId="2711"/>
          <ac:spMkLst>
            <pc:docMk/>
            <pc:sldMk cId="139401488" sldId="390"/>
            <ac:spMk id="14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0:57.479" v="144" actId="2711"/>
          <ac:spMkLst>
            <pc:docMk/>
            <pc:sldMk cId="139401488" sldId="390"/>
            <ac:spMk id="18" creationId="{00000000-0000-0000-0000-000000000000}"/>
          </ac:spMkLst>
        </pc:spChg>
      </pc:sldChg>
      <pc:sldChg chg="add del">
        <pc:chgData name="Sandra Sandoval Corchado" userId="130971972eebd556" providerId="LiveId" clId="{C314C41B-D94E-407B-9C0F-FDD73852CEA0}" dt="2024-02-07T06:01:31.828" v="147" actId="47"/>
        <pc:sldMkLst>
          <pc:docMk/>
          <pc:sldMk cId="2992477096" sldId="393"/>
        </pc:sldMkLst>
      </pc:sldChg>
      <pc:sldChg chg="add del">
        <pc:chgData name="Sandra Sandoval Corchado" userId="130971972eebd556" providerId="LiveId" clId="{C314C41B-D94E-407B-9C0F-FDD73852CEA0}" dt="2024-02-07T06:10:29.649" v="250" actId="47"/>
        <pc:sldMkLst>
          <pc:docMk/>
          <pc:sldMk cId="527041072" sldId="402"/>
        </pc:sldMkLst>
      </pc:sldChg>
      <pc:sldChg chg="add ord">
        <pc:chgData name="Sandra Sandoval Corchado" userId="130971972eebd556" providerId="LiveId" clId="{C314C41B-D94E-407B-9C0F-FDD73852CEA0}" dt="2024-02-07T17:10:56.230" v="1277"/>
        <pc:sldMkLst>
          <pc:docMk/>
          <pc:sldMk cId="2166493301" sldId="404"/>
        </pc:sldMkLst>
      </pc:sldChg>
      <pc:sldChg chg="delSp modSp add del mod ord">
        <pc:chgData name="Sandra Sandoval Corchado" userId="130971972eebd556" providerId="LiveId" clId="{C314C41B-D94E-407B-9C0F-FDD73852CEA0}" dt="2024-02-07T15:48:24.635" v="352" actId="2696"/>
        <pc:sldMkLst>
          <pc:docMk/>
          <pc:sldMk cId="3027530492" sldId="404"/>
        </pc:sldMkLst>
        <pc:spChg chg="mod">
          <ac:chgData name="Sandra Sandoval Corchado" userId="130971972eebd556" providerId="LiveId" clId="{C314C41B-D94E-407B-9C0F-FDD73852CEA0}" dt="2024-02-07T06:12:28.219" v="269" actId="113"/>
          <ac:spMkLst>
            <pc:docMk/>
            <pc:sldMk cId="3027530492" sldId="404"/>
            <ac:spMk id="1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1:42.190" v="261" actId="403"/>
          <ac:spMkLst>
            <pc:docMk/>
            <pc:sldMk cId="3027530492" sldId="404"/>
            <ac:spMk id="20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1:42.190" v="261" actId="403"/>
          <ac:spMkLst>
            <pc:docMk/>
            <pc:sldMk cId="3027530492" sldId="404"/>
            <ac:spMk id="3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2:07.947" v="266" actId="6549"/>
          <ac:spMkLst>
            <pc:docMk/>
            <pc:sldMk cId="3027530492" sldId="404"/>
            <ac:spMk id="4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1:49.584" v="262" actId="1076"/>
          <ac:spMkLst>
            <pc:docMk/>
            <pc:sldMk cId="3027530492" sldId="404"/>
            <ac:spMk id="54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1:13.724" v="258" actId="2711"/>
          <ac:spMkLst>
            <pc:docMk/>
            <pc:sldMk cId="3027530492" sldId="404"/>
            <ac:spMk id="5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2:20.597" v="268" actId="113"/>
          <ac:spMkLst>
            <pc:docMk/>
            <pc:sldMk cId="3027530492" sldId="404"/>
            <ac:spMk id="82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06:11:58.200" v="263" actId="478"/>
          <ac:grpSpMkLst>
            <pc:docMk/>
            <pc:sldMk cId="3027530492" sldId="404"/>
            <ac:grpSpMk id="2" creationId="{7605C1B2-057B-2434-2CF1-BACAA2AB6328}"/>
          </ac:grpSpMkLst>
        </pc:grpChg>
        <pc:picChg chg="del topLvl">
          <ac:chgData name="Sandra Sandoval Corchado" userId="130971972eebd556" providerId="LiveId" clId="{C314C41B-D94E-407B-9C0F-FDD73852CEA0}" dt="2024-02-07T06:11:58.200" v="263" actId="478"/>
          <ac:picMkLst>
            <pc:docMk/>
            <pc:sldMk cId="3027530492" sldId="404"/>
            <ac:picMk id="3" creationId="{C0889E9A-AF82-9A57-26E5-4B759D39E8DD}"/>
          </ac:picMkLst>
        </pc:picChg>
        <pc:picChg chg="del topLvl">
          <ac:chgData name="Sandra Sandoval Corchado" userId="130971972eebd556" providerId="LiveId" clId="{C314C41B-D94E-407B-9C0F-FDD73852CEA0}" dt="2024-02-07T06:12:00.692" v="264" actId="478"/>
          <ac:picMkLst>
            <pc:docMk/>
            <pc:sldMk cId="3027530492" sldId="404"/>
            <ac:picMk id="4" creationId="{E57D686C-5644-D5B7-89A8-670842E86602}"/>
          </ac:picMkLst>
        </pc:picChg>
      </pc:sldChg>
      <pc:sldChg chg="add del">
        <pc:chgData name="Sandra Sandoval Corchado" userId="130971972eebd556" providerId="LiveId" clId="{C314C41B-D94E-407B-9C0F-FDD73852CEA0}" dt="2024-02-07T06:13:20.306" v="284" actId="47"/>
        <pc:sldMkLst>
          <pc:docMk/>
          <pc:sldMk cId="2444392254" sldId="418"/>
        </pc:sldMkLst>
      </pc:sldChg>
      <pc:sldChg chg="add del">
        <pc:chgData name="Sandra Sandoval Corchado" userId="130971972eebd556" providerId="LiveId" clId="{C314C41B-D94E-407B-9C0F-FDD73852CEA0}" dt="2024-02-07T06:13:21.380" v="285" actId="47"/>
        <pc:sldMkLst>
          <pc:docMk/>
          <pc:sldMk cId="1313374310" sldId="419"/>
        </pc:sldMkLst>
      </pc:sldChg>
      <pc:sldChg chg="addSp delSp modSp add mod">
        <pc:chgData name="Sandra Sandoval Corchado" userId="130971972eebd556" providerId="LiveId" clId="{C314C41B-D94E-407B-9C0F-FDD73852CEA0}" dt="2024-02-07T05:46:34.568" v="43" actId="2711"/>
        <pc:sldMkLst>
          <pc:docMk/>
          <pc:sldMk cId="1630915973" sldId="421"/>
        </pc:sldMkLst>
        <pc:spChg chg="mod">
          <ac:chgData name="Sandra Sandoval Corchado" userId="130971972eebd556" providerId="LiveId" clId="{C314C41B-D94E-407B-9C0F-FDD73852CEA0}" dt="2024-02-07T05:46:15.907" v="41" actId="2711"/>
          <ac:spMkLst>
            <pc:docMk/>
            <pc:sldMk cId="1630915973" sldId="421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46:34.568" v="43" actId="2711"/>
          <ac:spMkLst>
            <pc:docMk/>
            <pc:sldMk cId="1630915973" sldId="421"/>
            <ac:spMk id="13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05:45:08.783" v="29" actId="478"/>
          <ac:grpSpMkLst>
            <pc:docMk/>
            <pc:sldMk cId="1630915973" sldId="421"/>
            <ac:grpSpMk id="3" creationId="{CD400C21-96DE-CA86-2ECB-A87A2300E528}"/>
          </ac:grpSpMkLst>
        </pc:grpChg>
        <pc:picChg chg="add del mod">
          <ac:chgData name="Sandra Sandoval Corchado" userId="130971972eebd556" providerId="LiveId" clId="{C314C41B-D94E-407B-9C0F-FDD73852CEA0}" dt="2024-02-07T05:45:14.382" v="31" actId="478"/>
          <ac:picMkLst>
            <pc:docMk/>
            <pc:sldMk cId="1630915973" sldId="421"/>
            <ac:picMk id="2" creationId="{F41D2974-E491-607F-C870-AEEA73080B6C}"/>
          </ac:picMkLst>
        </pc:picChg>
      </pc:sldChg>
      <pc:sldChg chg="addSp delSp modSp add mod">
        <pc:chgData name="Sandra Sandoval Corchado" userId="130971972eebd556" providerId="LiveId" clId="{C314C41B-D94E-407B-9C0F-FDD73852CEA0}" dt="2024-02-07T05:47:30.706" v="49" actId="14100"/>
        <pc:sldMkLst>
          <pc:docMk/>
          <pc:sldMk cId="2445003153" sldId="422"/>
        </pc:sldMkLst>
        <pc:spChg chg="mod">
          <ac:chgData name="Sandra Sandoval Corchado" userId="130971972eebd556" providerId="LiveId" clId="{C314C41B-D94E-407B-9C0F-FDD73852CEA0}" dt="2024-02-07T05:47:09.935" v="46" actId="2711"/>
          <ac:spMkLst>
            <pc:docMk/>
            <pc:sldMk cId="2445003153" sldId="422"/>
            <ac:spMk id="2" creationId="{23030809-19AA-38D0-54E8-F948F6D08300}"/>
          </ac:spMkLst>
        </pc:spChg>
        <pc:spChg chg="mod">
          <ac:chgData name="Sandra Sandoval Corchado" userId="130971972eebd556" providerId="LiveId" clId="{C314C41B-D94E-407B-9C0F-FDD73852CEA0}" dt="2024-02-07T05:47:00.033" v="45" actId="2711"/>
          <ac:spMkLst>
            <pc:docMk/>
            <pc:sldMk cId="2445003153" sldId="422"/>
            <ac:spMk id="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47:30.706" v="49" actId="14100"/>
          <ac:spMkLst>
            <pc:docMk/>
            <pc:sldMk cId="2445003153" sldId="422"/>
            <ac:spMk id="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47:17.605" v="47" actId="2711"/>
          <ac:spMkLst>
            <pc:docMk/>
            <pc:sldMk cId="2445003153" sldId="422"/>
            <ac:spMk id="9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46:54.452" v="44" actId="2711"/>
          <ac:spMkLst>
            <pc:docMk/>
            <pc:sldMk cId="2445003153" sldId="422"/>
            <ac:spMk id="13" creationId="{00000000-0000-0000-0000-000000000000}"/>
          </ac:spMkLst>
        </pc:spChg>
        <pc:picChg chg="add del">
          <ac:chgData name="Sandra Sandoval Corchado" userId="130971972eebd556" providerId="LiveId" clId="{C314C41B-D94E-407B-9C0F-FDD73852CEA0}" dt="2024-02-07T05:44:27.429" v="3" actId="21"/>
          <ac:picMkLst>
            <pc:docMk/>
            <pc:sldMk cId="2445003153" sldId="422"/>
            <ac:picMk id="1026" creationId="{4F5C7EB8-72FF-2172-F6A6-7D6F7CC9839A}"/>
          </ac:picMkLst>
        </pc:picChg>
      </pc:sldChg>
      <pc:sldChg chg="add del">
        <pc:chgData name="Sandra Sandoval Corchado" userId="130971972eebd556" providerId="LiveId" clId="{C314C41B-D94E-407B-9C0F-FDD73852CEA0}" dt="2024-02-07T06:12:52.676" v="274" actId="47"/>
        <pc:sldMkLst>
          <pc:docMk/>
          <pc:sldMk cId="1463940143" sldId="423"/>
        </pc:sldMkLst>
      </pc:sldChg>
      <pc:sldChg chg="add del">
        <pc:chgData name="Sandra Sandoval Corchado" userId="130971972eebd556" providerId="LiveId" clId="{C314C41B-D94E-407B-9C0F-FDD73852CEA0}" dt="2024-02-07T06:12:57.151" v="277" actId="47"/>
        <pc:sldMkLst>
          <pc:docMk/>
          <pc:sldMk cId="2008241076" sldId="424"/>
        </pc:sldMkLst>
      </pc:sldChg>
      <pc:sldChg chg="addSp delSp modSp add mod">
        <pc:chgData name="Sandra Sandoval Corchado" userId="130971972eebd556" providerId="LiveId" clId="{C314C41B-D94E-407B-9C0F-FDD73852CEA0}" dt="2024-02-07T15:50:06.335" v="395" actId="20577"/>
        <pc:sldMkLst>
          <pc:docMk/>
          <pc:sldMk cId="4060048143" sldId="424"/>
        </pc:sldMkLst>
        <pc:spChg chg="mod">
          <ac:chgData name="Sandra Sandoval Corchado" userId="130971972eebd556" providerId="LiveId" clId="{C314C41B-D94E-407B-9C0F-FDD73852CEA0}" dt="2024-02-07T15:47:44.166" v="351" actId="2711"/>
          <ac:spMkLst>
            <pc:docMk/>
            <pc:sldMk cId="4060048143" sldId="424"/>
            <ac:spMk id="3" creationId="{4EBB96F6-F484-F86D-F49E-FB28C5A8D9E5}"/>
          </ac:spMkLst>
        </pc:spChg>
        <pc:spChg chg="mod">
          <ac:chgData name="Sandra Sandoval Corchado" userId="130971972eebd556" providerId="LiveId" clId="{C314C41B-D94E-407B-9C0F-FDD73852CEA0}" dt="2024-02-07T15:47:44.166" v="351" actId="2711"/>
          <ac:spMkLst>
            <pc:docMk/>
            <pc:sldMk cId="4060048143" sldId="424"/>
            <ac:spMk id="6" creationId="{E6DA7A38-3F9B-85A6-E0F2-44D49D044527}"/>
          </ac:spMkLst>
        </pc:spChg>
        <pc:spChg chg="mod">
          <ac:chgData name="Sandra Sandoval Corchado" userId="130971972eebd556" providerId="LiveId" clId="{C314C41B-D94E-407B-9C0F-FDD73852CEA0}" dt="2024-02-07T15:50:06.335" v="395" actId="20577"/>
          <ac:spMkLst>
            <pc:docMk/>
            <pc:sldMk cId="4060048143" sldId="424"/>
            <ac:spMk id="8" creationId="{0168325B-5EC3-081F-7E0C-EB82080787FD}"/>
          </ac:spMkLst>
        </pc:spChg>
        <pc:spChg chg="mod">
          <ac:chgData name="Sandra Sandoval Corchado" userId="130971972eebd556" providerId="LiveId" clId="{C314C41B-D94E-407B-9C0F-FDD73852CEA0}" dt="2024-02-07T15:49:52.249" v="386" actId="20577"/>
          <ac:spMkLst>
            <pc:docMk/>
            <pc:sldMk cId="4060048143" sldId="424"/>
            <ac:spMk id="9" creationId="{72C89448-1C94-224F-600B-3A4B56F324E2}"/>
          </ac:spMkLst>
        </pc:spChg>
        <pc:spChg chg="del">
          <ac:chgData name="Sandra Sandoval Corchado" userId="130971972eebd556" providerId="LiveId" clId="{C314C41B-D94E-407B-9C0F-FDD73852CEA0}" dt="2024-02-07T15:47:33.154" v="350" actId="478"/>
          <ac:spMkLst>
            <pc:docMk/>
            <pc:sldMk cId="4060048143" sldId="424"/>
            <ac:spMk id="10" creationId="{890B8BC9-6770-6804-DDF3-E10F4328E637}"/>
          </ac:spMkLst>
        </pc:spChg>
        <pc:grpChg chg="add mod">
          <ac:chgData name="Sandra Sandoval Corchado" userId="130971972eebd556" providerId="LiveId" clId="{C314C41B-D94E-407B-9C0F-FDD73852CEA0}" dt="2024-02-07T15:47:27.900" v="349"/>
          <ac:grpSpMkLst>
            <pc:docMk/>
            <pc:sldMk cId="4060048143" sldId="424"/>
            <ac:grpSpMk id="2" creationId="{25E730DE-81A5-947C-2A80-43718FDC0899}"/>
          </ac:grpSpMkLst>
        </pc:grpChg>
        <pc:picChg chg="del">
          <ac:chgData name="Sandra Sandoval Corchado" userId="130971972eebd556" providerId="LiveId" clId="{C314C41B-D94E-407B-9C0F-FDD73852CEA0}" dt="2024-02-07T15:47:21.808" v="347" actId="478"/>
          <ac:picMkLst>
            <pc:docMk/>
            <pc:sldMk cId="4060048143" sldId="424"/>
            <ac:picMk id="4" creationId="{304817FB-BC98-2C42-B781-82ED569F6961}"/>
          </ac:picMkLst>
        </pc:picChg>
        <pc:picChg chg="mod">
          <ac:chgData name="Sandra Sandoval Corchado" userId="130971972eebd556" providerId="LiveId" clId="{C314C41B-D94E-407B-9C0F-FDD73852CEA0}" dt="2024-02-07T15:47:27.900" v="349"/>
          <ac:picMkLst>
            <pc:docMk/>
            <pc:sldMk cId="4060048143" sldId="424"/>
            <ac:picMk id="5" creationId="{4ECA1E55-F75B-7A7A-9805-9C804F7B6301}"/>
          </ac:picMkLst>
        </pc:picChg>
        <pc:picChg chg="mod">
          <ac:chgData name="Sandra Sandoval Corchado" userId="130971972eebd556" providerId="LiveId" clId="{C314C41B-D94E-407B-9C0F-FDD73852CEA0}" dt="2024-02-07T15:47:27.900" v="349"/>
          <ac:picMkLst>
            <pc:docMk/>
            <pc:sldMk cId="4060048143" sldId="424"/>
            <ac:picMk id="11" creationId="{1D9E5967-58A5-D8E9-BD64-FC80FB23B6AF}"/>
          </ac:picMkLst>
        </pc:picChg>
        <pc:picChg chg="del">
          <ac:chgData name="Sandra Sandoval Corchado" userId="130971972eebd556" providerId="LiveId" clId="{C314C41B-D94E-407B-9C0F-FDD73852CEA0}" dt="2024-02-07T15:47:23.527" v="348" actId="478"/>
          <ac:picMkLst>
            <pc:docMk/>
            <pc:sldMk cId="4060048143" sldId="424"/>
            <ac:picMk id="15" creationId="{74FDA41C-7FF7-413E-9B19-35656A0373E4}"/>
          </ac:picMkLst>
        </pc:picChg>
      </pc:sldChg>
      <pc:sldChg chg="add del">
        <pc:chgData name="Sandra Sandoval Corchado" userId="130971972eebd556" providerId="LiveId" clId="{C314C41B-D94E-407B-9C0F-FDD73852CEA0}" dt="2024-02-07T06:13:01.964" v="279" actId="47"/>
        <pc:sldMkLst>
          <pc:docMk/>
          <pc:sldMk cId="3531122546" sldId="425"/>
        </pc:sldMkLst>
      </pc:sldChg>
      <pc:sldChg chg="add del">
        <pc:chgData name="Sandra Sandoval Corchado" userId="130971972eebd556" providerId="LiveId" clId="{C314C41B-D94E-407B-9C0F-FDD73852CEA0}" dt="2024-02-07T06:13:13.880" v="281" actId="47"/>
        <pc:sldMkLst>
          <pc:docMk/>
          <pc:sldMk cId="1118186484" sldId="426"/>
        </pc:sldMkLst>
      </pc:sldChg>
      <pc:sldChg chg="add del">
        <pc:chgData name="Sandra Sandoval Corchado" userId="130971972eebd556" providerId="LiveId" clId="{C314C41B-D94E-407B-9C0F-FDD73852CEA0}" dt="2024-02-07T06:10:40.421" v="254" actId="47"/>
        <pc:sldMkLst>
          <pc:docMk/>
          <pc:sldMk cId="884986789" sldId="427"/>
        </pc:sldMkLst>
      </pc:sldChg>
      <pc:sldChg chg="add del">
        <pc:chgData name="Sandra Sandoval Corchado" userId="130971972eebd556" providerId="LiveId" clId="{C314C41B-D94E-407B-9C0F-FDD73852CEA0}" dt="2024-02-07T06:01:31.828" v="147" actId="47"/>
        <pc:sldMkLst>
          <pc:docMk/>
          <pc:sldMk cId="2277661722" sldId="432"/>
        </pc:sldMkLst>
      </pc:sldChg>
      <pc:sldChg chg="modSp add">
        <pc:chgData name="Sandra Sandoval Corchado" userId="130971972eebd556" providerId="LiveId" clId="{C314C41B-D94E-407B-9C0F-FDD73852CEA0}" dt="2024-02-07T16:44:30.260" v="1160" actId="6549"/>
        <pc:sldMkLst>
          <pc:docMk/>
          <pc:sldMk cId="1467672936" sldId="438"/>
        </pc:sldMkLst>
        <pc:spChg chg="mod">
          <ac:chgData name="Sandra Sandoval Corchado" userId="130971972eebd556" providerId="LiveId" clId="{C314C41B-D94E-407B-9C0F-FDD73852CEA0}" dt="2024-02-07T16:44:30.260" v="1160" actId="6549"/>
          <ac:spMkLst>
            <pc:docMk/>
            <pc:sldMk cId="1467672936" sldId="438"/>
            <ac:spMk id="10" creationId="{00000000-0000-0000-0000-000000000000}"/>
          </ac:spMkLst>
        </pc:spChg>
      </pc:sldChg>
      <pc:sldChg chg="addSp delSp modSp add del mod">
        <pc:chgData name="Sandra Sandoval Corchado" userId="130971972eebd556" providerId="LiveId" clId="{C314C41B-D94E-407B-9C0F-FDD73852CEA0}" dt="2024-02-07T15:48:24.635" v="352" actId="2696"/>
        <pc:sldMkLst>
          <pc:docMk/>
          <pc:sldMk cId="2811598924" sldId="438"/>
        </pc:sldMkLst>
        <pc:spChg chg="mod">
          <ac:chgData name="Sandra Sandoval Corchado" userId="130971972eebd556" providerId="LiveId" clId="{C314C41B-D94E-407B-9C0F-FDD73852CEA0}" dt="2024-02-07T06:07:19.012" v="232" actId="2711"/>
          <ac:spMkLst>
            <pc:docMk/>
            <pc:sldMk cId="2811598924" sldId="438"/>
            <ac:spMk id="5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7:46.560" v="236" actId="2711"/>
          <ac:spMkLst>
            <pc:docMk/>
            <pc:sldMk cId="2811598924" sldId="438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7:41.264" v="235" actId="2711"/>
          <ac:spMkLst>
            <pc:docMk/>
            <pc:sldMk cId="2811598924" sldId="438"/>
            <ac:spMk id="9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7:34.255" v="234" actId="2711"/>
          <ac:spMkLst>
            <pc:docMk/>
            <pc:sldMk cId="2811598924" sldId="438"/>
            <ac:spMk id="10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7:24.006" v="233" actId="2711"/>
          <ac:spMkLst>
            <pc:docMk/>
            <pc:sldMk cId="2811598924" sldId="438"/>
            <ac:spMk id="11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7:13.622" v="231" actId="2711"/>
          <ac:spMkLst>
            <pc:docMk/>
            <pc:sldMk cId="2811598924" sldId="438"/>
            <ac:spMk id="13" creationId="{A7AF1474-36D2-4E2F-AB6E-B4C2C7F2BF24}"/>
          </ac:spMkLst>
        </pc:spChg>
        <pc:grpChg chg="del">
          <ac:chgData name="Sandra Sandoval Corchado" userId="130971972eebd556" providerId="LiveId" clId="{C314C41B-D94E-407B-9C0F-FDD73852CEA0}" dt="2024-02-07T06:01:53.594" v="151" actId="478"/>
          <ac:grpSpMkLst>
            <pc:docMk/>
            <pc:sldMk cId="2811598924" sldId="438"/>
            <ac:grpSpMk id="2" creationId="{58A3146A-1126-ED6C-9A01-D72EA468D549}"/>
          </ac:grpSpMkLst>
        </pc:grpChg>
        <pc:grpChg chg="add mod">
          <ac:chgData name="Sandra Sandoval Corchado" userId="130971972eebd556" providerId="LiveId" clId="{C314C41B-D94E-407B-9C0F-FDD73852CEA0}" dt="2024-02-07T06:02:56.312" v="160"/>
          <ac:grpSpMkLst>
            <pc:docMk/>
            <pc:sldMk cId="2811598924" sldId="438"/>
            <ac:grpSpMk id="6" creationId="{D9ECF3D2-ADE0-62C6-B258-59E7AD68BE9F}"/>
          </ac:grpSpMkLst>
        </pc:grpChg>
        <pc:picChg chg="mod">
          <ac:chgData name="Sandra Sandoval Corchado" userId="130971972eebd556" providerId="LiveId" clId="{C314C41B-D94E-407B-9C0F-FDD73852CEA0}" dt="2024-02-07T06:02:56.312" v="160"/>
          <ac:picMkLst>
            <pc:docMk/>
            <pc:sldMk cId="2811598924" sldId="438"/>
            <ac:picMk id="7" creationId="{4438D276-EF92-91F1-17D9-39CAAC527DF8}"/>
          </ac:picMkLst>
        </pc:picChg>
        <pc:picChg chg="mod">
          <ac:chgData name="Sandra Sandoval Corchado" userId="130971972eebd556" providerId="LiveId" clId="{C314C41B-D94E-407B-9C0F-FDD73852CEA0}" dt="2024-02-07T06:02:56.312" v="160"/>
          <ac:picMkLst>
            <pc:docMk/>
            <pc:sldMk cId="2811598924" sldId="438"/>
            <ac:picMk id="12" creationId="{F25794D8-E3D9-2E80-6F59-C6B1201C1968}"/>
          </ac:picMkLst>
        </pc:picChg>
      </pc:sldChg>
      <pc:sldChg chg="addSp delSp modSp add del mod">
        <pc:chgData name="Sandra Sandoval Corchado" userId="130971972eebd556" providerId="LiveId" clId="{C314C41B-D94E-407B-9C0F-FDD73852CEA0}" dt="2024-02-07T15:48:24.635" v="352" actId="2696"/>
        <pc:sldMkLst>
          <pc:docMk/>
          <pc:sldMk cId="2485667355" sldId="439"/>
        </pc:sldMkLst>
        <pc:spChg chg="mod">
          <ac:chgData name="Sandra Sandoval Corchado" userId="130971972eebd556" providerId="LiveId" clId="{C314C41B-D94E-407B-9C0F-FDD73852CEA0}" dt="2024-02-07T06:08:34.892" v="238" actId="2711"/>
          <ac:spMkLst>
            <pc:docMk/>
            <pc:sldMk cId="2485667355" sldId="439"/>
            <ac:spMk id="5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34.892" v="238" actId="2711"/>
          <ac:spMkLst>
            <pc:docMk/>
            <pc:sldMk cId="2485667355" sldId="439"/>
            <ac:spMk id="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24.292" v="237" actId="2711"/>
          <ac:spMkLst>
            <pc:docMk/>
            <pc:sldMk cId="2485667355" sldId="439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24.292" v="237" actId="2711"/>
          <ac:spMkLst>
            <pc:docMk/>
            <pc:sldMk cId="2485667355" sldId="439"/>
            <ac:spMk id="9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24.292" v="237" actId="2711"/>
          <ac:spMkLst>
            <pc:docMk/>
            <pc:sldMk cId="2485667355" sldId="439"/>
            <ac:spMk id="10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24.292" v="237" actId="2711"/>
          <ac:spMkLst>
            <pc:docMk/>
            <pc:sldMk cId="2485667355" sldId="439"/>
            <ac:spMk id="11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34.892" v="238" actId="2711"/>
          <ac:spMkLst>
            <pc:docMk/>
            <pc:sldMk cId="2485667355" sldId="439"/>
            <ac:spMk id="12" creationId="{141669FD-375E-4B54-B53F-7187E6A9C880}"/>
          </ac:spMkLst>
        </pc:spChg>
        <pc:grpChg chg="del">
          <ac:chgData name="Sandra Sandoval Corchado" userId="130971972eebd556" providerId="LiveId" clId="{C314C41B-D94E-407B-9C0F-FDD73852CEA0}" dt="2024-02-07T06:01:57.465" v="152" actId="478"/>
          <ac:grpSpMkLst>
            <pc:docMk/>
            <pc:sldMk cId="2485667355" sldId="439"/>
            <ac:grpSpMk id="2" creationId="{C0558523-E411-91EF-BE2D-FB2C852F4CB5}"/>
          </ac:grpSpMkLst>
        </pc:grpChg>
        <pc:grpChg chg="add mod">
          <ac:chgData name="Sandra Sandoval Corchado" userId="130971972eebd556" providerId="LiveId" clId="{C314C41B-D94E-407B-9C0F-FDD73852CEA0}" dt="2024-02-07T06:04:34.479" v="208"/>
          <ac:grpSpMkLst>
            <pc:docMk/>
            <pc:sldMk cId="2485667355" sldId="439"/>
            <ac:grpSpMk id="6" creationId="{A5B8C9E3-5954-3547-DB51-715D698A20AF}"/>
          </ac:grpSpMkLst>
        </pc:grpChg>
        <pc:picChg chg="mod">
          <ac:chgData name="Sandra Sandoval Corchado" userId="130971972eebd556" providerId="LiveId" clId="{C314C41B-D94E-407B-9C0F-FDD73852CEA0}" dt="2024-02-07T06:04:34.479" v="208"/>
          <ac:picMkLst>
            <pc:docMk/>
            <pc:sldMk cId="2485667355" sldId="439"/>
            <ac:picMk id="13" creationId="{EB27BF94-8745-CC80-AAE6-A1622F8D9ABC}"/>
          </ac:picMkLst>
        </pc:picChg>
        <pc:picChg chg="mod">
          <ac:chgData name="Sandra Sandoval Corchado" userId="130971972eebd556" providerId="LiveId" clId="{C314C41B-D94E-407B-9C0F-FDD73852CEA0}" dt="2024-02-07T06:04:34.479" v="208"/>
          <ac:picMkLst>
            <pc:docMk/>
            <pc:sldMk cId="2485667355" sldId="439"/>
            <ac:picMk id="14" creationId="{BA447EBF-4F47-B17F-C346-3BDB358403C5}"/>
          </ac:picMkLst>
        </pc:picChg>
      </pc:sldChg>
      <pc:sldChg chg="add">
        <pc:chgData name="Sandra Sandoval Corchado" userId="130971972eebd556" providerId="LiveId" clId="{C314C41B-D94E-407B-9C0F-FDD73852CEA0}" dt="2024-02-07T15:49:36.773" v="374"/>
        <pc:sldMkLst>
          <pc:docMk/>
          <pc:sldMk cId="3371719271" sldId="439"/>
        </pc:sldMkLst>
      </pc:sldChg>
      <pc:sldChg chg="addSp delSp modSp add del mod">
        <pc:chgData name="Sandra Sandoval Corchado" userId="130971972eebd556" providerId="LiveId" clId="{C314C41B-D94E-407B-9C0F-FDD73852CEA0}" dt="2024-02-07T15:48:24.635" v="352" actId="2696"/>
        <pc:sldMkLst>
          <pc:docMk/>
          <pc:sldMk cId="2105965470" sldId="440"/>
        </pc:sldMkLst>
        <pc:spChg chg="mod">
          <ac:chgData name="Sandra Sandoval Corchado" userId="130971972eebd556" providerId="LiveId" clId="{C314C41B-D94E-407B-9C0F-FDD73852CEA0}" dt="2024-02-07T06:08:58.730" v="239" actId="2711"/>
          <ac:spMkLst>
            <pc:docMk/>
            <pc:sldMk cId="2105965470" sldId="440"/>
            <ac:spMk id="5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58.730" v="239" actId="2711"/>
          <ac:spMkLst>
            <pc:docMk/>
            <pc:sldMk cId="2105965470" sldId="440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58.730" v="239" actId="2711"/>
          <ac:spMkLst>
            <pc:docMk/>
            <pc:sldMk cId="2105965470" sldId="440"/>
            <ac:spMk id="9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58.730" v="239" actId="2711"/>
          <ac:spMkLst>
            <pc:docMk/>
            <pc:sldMk cId="2105965470" sldId="440"/>
            <ac:spMk id="10" creationId="{00000000-0000-0000-0000-000000000000}"/>
          </ac:spMkLst>
        </pc:spChg>
        <pc:spChg chg="mod ord">
          <ac:chgData name="Sandra Sandoval Corchado" userId="130971972eebd556" providerId="LiveId" clId="{C314C41B-D94E-407B-9C0F-FDD73852CEA0}" dt="2024-02-07T06:09:22.452" v="243" actId="2711"/>
          <ac:spMkLst>
            <pc:docMk/>
            <pc:sldMk cId="2105965470" sldId="440"/>
            <ac:spMk id="11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58.730" v="239" actId="2711"/>
          <ac:spMkLst>
            <pc:docMk/>
            <pc:sldMk cId="2105965470" sldId="440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8:58.730" v="239" actId="2711"/>
          <ac:spMkLst>
            <pc:docMk/>
            <pc:sldMk cId="2105965470" sldId="440"/>
            <ac:spMk id="14" creationId="{8C06B08A-381F-448C-9527-B4EC7C7C5CA4}"/>
          </ac:spMkLst>
        </pc:spChg>
        <pc:grpChg chg="del">
          <ac:chgData name="Sandra Sandoval Corchado" userId="130971972eebd556" providerId="LiveId" clId="{C314C41B-D94E-407B-9C0F-FDD73852CEA0}" dt="2024-02-07T06:02:04.186" v="153" actId="478"/>
          <ac:grpSpMkLst>
            <pc:docMk/>
            <pc:sldMk cId="2105965470" sldId="440"/>
            <ac:grpSpMk id="2" creationId="{F311943D-5A32-1D48-710A-9B9C4AC03019}"/>
          </ac:grpSpMkLst>
        </pc:grpChg>
        <pc:grpChg chg="add mod">
          <ac:chgData name="Sandra Sandoval Corchado" userId="130971972eebd556" providerId="LiveId" clId="{C314C41B-D94E-407B-9C0F-FDD73852CEA0}" dt="2024-02-07T06:04:36.932" v="209"/>
          <ac:grpSpMkLst>
            <pc:docMk/>
            <pc:sldMk cId="2105965470" sldId="440"/>
            <ac:grpSpMk id="6" creationId="{BCC26282-DA95-04E4-D505-2549012ACF62}"/>
          </ac:grpSpMkLst>
        </pc:grpChg>
        <pc:picChg chg="mod">
          <ac:chgData name="Sandra Sandoval Corchado" userId="130971972eebd556" providerId="LiveId" clId="{C314C41B-D94E-407B-9C0F-FDD73852CEA0}" dt="2024-02-07T06:04:36.932" v="209"/>
          <ac:picMkLst>
            <pc:docMk/>
            <pc:sldMk cId="2105965470" sldId="440"/>
            <ac:picMk id="7" creationId="{0032DFBE-A18D-A0C6-B01B-CD0FE96E289D}"/>
          </ac:picMkLst>
        </pc:picChg>
        <pc:picChg chg="mod">
          <ac:chgData name="Sandra Sandoval Corchado" userId="130971972eebd556" providerId="LiveId" clId="{C314C41B-D94E-407B-9C0F-FDD73852CEA0}" dt="2024-02-07T06:04:36.932" v="209"/>
          <ac:picMkLst>
            <pc:docMk/>
            <pc:sldMk cId="2105965470" sldId="440"/>
            <ac:picMk id="13" creationId="{B98FA5F1-720C-194E-5053-E0D7E6D80B8D}"/>
          </ac:picMkLst>
        </pc:picChg>
      </pc:sldChg>
      <pc:sldChg chg="modSp add mod">
        <pc:chgData name="Sandra Sandoval Corchado" userId="130971972eebd556" providerId="LiveId" clId="{C314C41B-D94E-407B-9C0F-FDD73852CEA0}" dt="2024-02-07T17:06:22.771" v="1271" actId="403"/>
        <pc:sldMkLst>
          <pc:docMk/>
          <pc:sldMk cId="4080193236" sldId="440"/>
        </pc:sldMkLst>
        <pc:spChg chg="mod">
          <ac:chgData name="Sandra Sandoval Corchado" userId="130971972eebd556" providerId="LiveId" clId="{C314C41B-D94E-407B-9C0F-FDD73852CEA0}" dt="2024-02-07T17:06:22.771" v="1271" actId="403"/>
          <ac:spMkLst>
            <pc:docMk/>
            <pc:sldMk cId="4080193236" sldId="440"/>
            <ac:spMk id="11" creationId="{00000000-0000-0000-0000-000000000000}"/>
          </ac:spMkLst>
        </pc:spChg>
      </pc:sldChg>
      <pc:sldChg chg="addSp delSp modSp add del mod">
        <pc:chgData name="Sandra Sandoval Corchado" userId="130971972eebd556" providerId="LiveId" clId="{C314C41B-D94E-407B-9C0F-FDD73852CEA0}" dt="2024-02-07T15:48:24.635" v="352" actId="2696"/>
        <pc:sldMkLst>
          <pc:docMk/>
          <pc:sldMk cId="415276342" sldId="441"/>
        </pc:sldMkLst>
        <pc:spChg chg="mod">
          <ac:chgData name="Sandra Sandoval Corchado" userId="130971972eebd556" providerId="LiveId" clId="{C314C41B-D94E-407B-9C0F-FDD73852CEA0}" dt="2024-02-07T06:09:44.263" v="245" actId="2711"/>
          <ac:spMkLst>
            <pc:docMk/>
            <pc:sldMk cId="415276342" sldId="441"/>
            <ac:spMk id="5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10:00.956" v="246" actId="2711"/>
          <ac:spMkLst>
            <pc:docMk/>
            <pc:sldMk cId="415276342" sldId="441"/>
            <ac:spMk id="6" creationId="{BE1103C0-0037-4F24-882F-FBBBB38E1C22}"/>
          </ac:spMkLst>
        </pc:spChg>
        <pc:grpChg chg="add mod">
          <ac:chgData name="Sandra Sandoval Corchado" userId="130971972eebd556" providerId="LiveId" clId="{C314C41B-D94E-407B-9C0F-FDD73852CEA0}" dt="2024-02-07T06:09:39.416" v="244"/>
          <ac:grpSpMkLst>
            <pc:docMk/>
            <pc:sldMk cId="415276342" sldId="441"/>
            <ac:grpSpMk id="2" creationId="{2DF433C9-1579-6D5F-DA05-9C793B6A144C}"/>
          </ac:grpSpMkLst>
        </pc:grpChg>
        <pc:grpChg chg="del">
          <ac:chgData name="Sandra Sandoval Corchado" userId="130971972eebd556" providerId="LiveId" clId="{C314C41B-D94E-407B-9C0F-FDD73852CEA0}" dt="2024-02-07T06:02:11.292" v="154" actId="478"/>
          <ac:grpSpMkLst>
            <pc:docMk/>
            <pc:sldMk cId="415276342" sldId="441"/>
            <ac:grpSpMk id="4" creationId="{CC210C01-52B5-8D5A-0335-CAF28E092074}"/>
          </ac:grpSpMkLst>
        </pc:grpChg>
        <pc:picChg chg="mod">
          <ac:chgData name="Sandra Sandoval Corchado" userId="130971972eebd556" providerId="LiveId" clId="{C314C41B-D94E-407B-9C0F-FDD73852CEA0}" dt="2024-02-07T06:09:39.416" v="244"/>
          <ac:picMkLst>
            <pc:docMk/>
            <pc:sldMk cId="415276342" sldId="441"/>
            <ac:picMk id="9" creationId="{363FFF77-2EA0-E26E-F082-68AF987B3CA0}"/>
          </ac:picMkLst>
        </pc:picChg>
        <pc:picChg chg="mod">
          <ac:chgData name="Sandra Sandoval Corchado" userId="130971972eebd556" providerId="LiveId" clId="{C314C41B-D94E-407B-9C0F-FDD73852CEA0}" dt="2024-02-07T06:09:39.416" v="244"/>
          <ac:picMkLst>
            <pc:docMk/>
            <pc:sldMk cId="415276342" sldId="441"/>
            <ac:picMk id="10" creationId="{66477573-5415-688F-3022-3CDC26902990}"/>
          </ac:picMkLst>
        </pc:picChg>
      </pc:sldChg>
      <pc:sldChg chg="add">
        <pc:chgData name="Sandra Sandoval Corchado" userId="130971972eebd556" providerId="LiveId" clId="{C314C41B-D94E-407B-9C0F-FDD73852CEA0}" dt="2024-02-07T15:49:36.773" v="374"/>
        <pc:sldMkLst>
          <pc:docMk/>
          <pc:sldMk cId="4145544329" sldId="441"/>
        </pc:sldMkLst>
      </pc:sldChg>
      <pc:sldChg chg="addSp delSp modSp add mod">
        <pc:chgData name="Sandra Sandoval Corchado" userId="130971972eebd556" providerId="LiveId" clId="{C314C41B-D94E-407B-9C0F-FDD73852CEA0}" dt="2024-02-07T06:06:31.393" v="222" actId="2711"/>
        <pc:sldMkLst>
          <pc:docMk/>
          <pc:sldMk cId="4219247434" sldId="453"/>
        </pc:sldMkLst>
        <pc:spChg chg="mod">
          <ac:chgData name="Sandra Sandoval Corchado" userId="130971972eebd556" providerId="LiveId" clId="{C314C41B-D94E-407B-9C0F-FDD73852CEA0}" dt="2024-02-07T06:06:19.162" v="221" actId="2711"/>
          <ac:spMkLst>
            <pc:docMk/>
            <pc:sldMk cId="4219247434" sldId="453"/>
            <ac:spMk id="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5:53.063" v="219" actId="2711"/>
          <ac:spMkLst>
            <pc:docMk/>
            <pc:sldMk cId="4219247434" sldId="453"/>
            <ac:spMk id="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6:10.950" v="220" actId="2711"/>
          <ac:spMkLst>
            <pc:docMk/>
            <pc:sldMk cId="4219247434" sldId="453"/>
            <ac:spMk id="10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6:31.393" v="222" actId="2711"/>
          <ac:spMkLst>
            <pc:docMk/>
            <pc:sldMk cId="4219247434" sldId="453"/>
            <ac:spMk id="11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06:01:48.002" v="150" actId="478"/>
          <ac:grpSpMkLst>
            <pc:docMk/>
            <pc:sldMk cId="4219247434" sldId="453"/>
            <ac:grpSpMk id="2" creationId="{F3F661D7-307D-90FD-E32C-98D004603AA7}"/>
          </ac:grpSpMkLst>
        </pc:grpChg>
        <pc:grpChg chg="add mod">
          <ac:chgData name="Sandra Sandoval Corchado" userId="130971972eebd556" providerId="LiveId" clId="{C314C41B-D94E-407B-9C0F-FDD73852CEA0}" dt="2024-02-07T06:02:53.226" v="159"/>
          <ac:grpSpMkLst>
            <pc:docMk/>
            <pc:sldMk cId="4219247434" sldId="453"/>
            <ac:grpSpMk id="5" creationId="{CC3B57EE-24AC-B73D-092C-413B5F5F6E41}"/>
          </ac:grpSpMkLst>
        </pc:grpChg>
        <pc:grpChg chg="add mod">
          <ac:chgData name="Sandra Sandoval Corchado" userId="130971972eebd556" providerId="LiveId" clId="{C314C41B-D94E-407B-9C0F-FDD73852CEA0}" dt="2024-02-07T06:03:22.915" v="163"/>
          <ac:grpSpMkLst>
            <pc:docMk/>
            <pc:sldMk cId="4219247434" sldId="453"/>
            <ac:grpSpMk id="13" creationId="{FF510039-DA41-9293-FACA-1337C9F04311}"/>
          </ac:grpSpMkLst>
        </pc:grpChg>
        <pc:picChg chg="mod">
          <ac:chgData name="Sandra Sandoval Corchado" userId="130971972eebd556" providerId="LiveId" clId="{C314C41B-D94E-407B-9C0F-FDD73852CEA0}" dt="2024-02-07T06:02:53.226" v="159"/>
          <ac:picMkLst>
            <pc:docMk/>
            <pc:sldMk cId="4219247434" sldId="453"/>
            <ac:picMk id="8" creationId="{3CE73B6D-2BD9-62D8-2291-1034F837EA0E}"/>
          </ac:picMkLst>
        </pc:picChg>
        <pc:picChg chg="mod">
          <ac:chgData name="Sandra Sandoval Corchado" userId="130971972eebd556" providerId="LiveId" clId="{C314C41B-D94E-407B-9C0F-FDD73852CEA0}" dt="2024-02-07T06:02:53.226" v="159"/>
          <ac:picMkLst>
            <pc:docMk/>
            <pc:sldMk cId="4219247434" sldId="453"/>
            <ac:picMk id="12" creationId="{4DEDCEFD-56C1-5A91-5A55-A7B69DE560B0}"/>
          </ac:picMkLst>
        </pc:picChg>
        <pc:picChg chg="mod">
          <ac:chgData name="Sandra Sandoval Corchado" userId="130971972eebd556" providerId="LiveId" clId="{C314C41B-D94E-407B-9C0F-FDD73852CEA0}" dt="2024-02-07T06:03:22.915" v="163"/>
          <ac:picMkLst>
            <pc:docMk/>
            <pc:sldMk cId="4219247434" sldId="453"/>
            <ac:picMk id="14" creationId="{E20D63A0-F268-A6C8-BD81-5FE33234B9B2}"/>
          </ac:picMkLst>
        </pc:picChg>
        <pc:picChg chg="mod">
          <ac:chgData name="Sandra Sandoval Corchado" userId="130971972eebd556" providerId="LiveId" clId="{C314C41B-D94E-407B-9C0F-FDD73852CEA0}" dt="2024-02-07T06:03:22.915" v="163"/>
          <ac:picMkLst>
            <pc:docMk/>
            <pc:sldMk cId="4219247434" sldId="453"/>
            <ac:picMk id="15" creationId="{D59AAC88-C825-9EC7-BBAC-9937FF78ADA4}"/>
          </ac:picMkLst>
        </pc:picChg>
      </pc:sldChg>
      <pc:sldChg chg="addSp delSp modSp add mod">
        <pc:chgData name="Sandra Sandoval Corchado" userId="130971972eebd556" providerId="LiveId" clId="{C314C41B-D94E-407B-9C0F-FDD73852CEA0}" dt="2024-02-07T06:05:46.222" v="218" actId="2711"/>
        <pc:sldMkLst>
          <pc:docMk/>
          <pc:sldMk cId="3755553045" sldId="454"/>
        </pc:sldMkLst>
        <pc:spChg chg="mod">
          <ac:chgData name="Sandra Sandoval Corchado" userId="130971972eebd556" providerId="LiveId" clId="{C314C41B-D94E-407B-9C0F-FDD73852CEA0}" dt="2024-02-07T06:05:38.145" v="217" actId="2711"/>
          <ac:spMkLst>
            <pc:docMk/>
            <pc:sldMk cId="3755553045" sldId="454"/>
            <ac:spMk id="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5:46.222" v="218" actId="2711"/>
          <ac:spMkLst>
            <pc:docMk/>
            <pc:sldMk cId="3755553045" sldId="454"/>
            <ac:spMk id="7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5:30.708" v="216" actId="2711"/>
          <ac:spMkLst>
            <pc:docMk/>
            <pc:sldMk cId="3755553045" sldId="454"/>
            <ac:spMk id="9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06:01:43.941" v="149" actId="478"/>
          <ac:grpSpMkLst>
            <pc:docMk/>
            <pc:sldMk cId="3755553045" sldId="454"/>
            <ac:grpSpMk id="2" creationId="{8E8BF510-564D-4DF5-23F1-FFEF37497CB0}"/>
          </ac:grpSpMkLst>
        </pc:grpChg>
        <pc:grpChg chg="add mod">
          <ac:chgData name="Sandra Sandoval Corchado" userId="130971972eebd556" providerId="LiveId" clId="{C314C41B-D94E-407B-9C0F-FDD73852CEA0}" dt="2024-02-07T06:02:48.896" v="158"/>
          <ac:grpSpMkLst>
            <pc:docMk/>
            <pc:sldMk cId="3755553045" sldId="454"/>
            <ac:grpSpMk id="5" creationId="{0DFBA617-C230-4029-FFF4-65F913905A8D}"/>
          </ac:grpSpMkLst>
        </pc:grpChg>
        <pc:picChg chg="mod">
          <ac:chgData name="Sandra Sandoval Corchado" userId="130971972eebd556" providerId="LiveId" clId="{C314C41B-D94E-407B-9C0F-FDD73852CEA0}" dt="2024-02-07T06:02:48.896" v="158"/>
          <ac:picMkLst>
            <pc:docMk/>
            <pc:sldMk cId="3755553045" sldId="454"/>
            <ac:picMk id="11" creationId="{97A3640A-4420-F526-A7BF-6E6530458958}"/>
          </ac:picMkLst>
        </pc:picChg>
        <pc:picChg chg="mod">
          <ac:chgData name="Sandra Sandoval Corchado" userId="130971972eebd556" providerId="LiveId" clId="{C314C41B-D94E-407B-9C0F-FDD73852CEA0}" dt="2024-02-07T06:02:48.896" v="158"/>
          <ac:picMkLst>
            <pc:docMk/>
            <pc:sldMk cId="3755553045" sldId="454"/>
            <ac:picMk id="12" creationId="{2E9806A0-EA47-5089-2915-3D32CAA61E72}"/>
          </ac:picMkLst>
        </pc:picChg>
      </pc:sldChg>
      <pc:sldChg chg="modSp add mod">
        <pc:chgData name="Sandra Sandoval Corchado" userId="130971972eebd556" providerId="LiveId" clId="{C314C41B-D94E-407B-9C0F-FDD73852CEA0}" dt="2024-02-07T05:57:53.263" v="119" actId="2085"/>
        <pc:sldMkLst>
          <pc:docMk/>
          <pc:sldMk cId="3181159626" sldId="456"/>
        </pc:sldMkLst>
        <pc:spChg chg="mod">
          <ac:chgData name="Sandra Sandoval Corchado" userId="130971972eebd556" providerId="LiveId" clId="{C314C41B-D94E-407B-9C0F-FDD73852CEA0}" dt="2024-02-07T05:57:53.263" v="119" actId="2085"/>
          <ac:spMkLst>
            <pc:docMk/>
            <pc:sldMk cId="3181159626" sldId="456"/>
            <ac:spMk id="12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7:09.994" v="112" actId="2711"/>
          <ac:spMkLst>
            <pc:docMk/>
            <pc:sldMk cId="3181159626" sldId="456"/>
            <ac:spMk id="16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5:57:29.885" v="115" actId="2711"/>
          <ac:spMkLst>
            <pc:docMk/>
            <pc:sldMk cId="3181159626" sldId="456"/>
            <ac:spMk id="18" creationId="{00000000-0000-0000-0000-000000000000}"/>
          </ac:spMkLst>
        </pc:spChg>
      </pc:sldChg>
      <pc:sldChg chg="addSp delSp modSp add mod">
        <pc:chgData name="Sandra Sandoval Corchado" userId="130971972eebd556" providerId="LiveId" clId="{C314C41B-D94E-407B-9C0F-FDD73852CEA0}" dt="2024-02-07T05:49:21.090" v="67"/>
        <pc:sldMkLst>
          <pc:docMk/>
          <pc:sldMk cId="1904853956" sldId="457"/>
        </pc:sldMkLst>
        <pc:spChg chg="mod">
          <ac:chgData name="Sandra Sandoval Corchado" userId="130971972eebd556" providerId="LiveId" clId="{C314C41B-D94E-407B-9C0F-FDD73852CEA0}" dt="2024-02-07T05:48:58.111" v="65" actId="2711"/>
          <ac:spMkLst>
            <pc:docMk/>
            <pc:sldMk cId="1904853956" sldId="457"/>
            <ac:spMk id="13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05:49:21.090" v="67"/>
          <ac:grpSpMkLst>
            <pc:docMk/>
            <pc:sldMk cId="1904853956" sldId="457"/>
            <ac:grpSpMk id="2" creationId="{CFE98F65-C19D-7D0C-0657-03448D967D53}"/>
          </ac:grpSpMkLst>
        </pc:grpChg>
        <pc:grpChg chg="del">
          <ac:chgData name="Sandra Sandoval Corchado" userId="130971972eebd556" providerId="LiveId" clId="{C314C41B-D94E-407B-9C0F-FDD73852CEA0}" dt="2024-02-07T05:48:50.675" v="63" actId="478"/>
          <ac:grpSpMkLst>
            <pc:docMk/>
            <pc:sldMk cId="1904853956" sldId="457"/>
            <ac:grpSpMk id="10" creationId="{BA56BB9E-00EC-B7DD-C8B4-0E3AF0ABB74C}"/>
          </ac:grpSpMkLst>
        </pc:grpChg>
        <pc:graphicFrameChg chg="mod modGraphic">
          <ac:chgData name="Sandra Sandoval Corchado" userId="130971972eebd556" providerId="LiveId" clId="{C314C41B-D94E-407B-9C0F-FDD73852CEA0}" dt="2024-02-07T05:48:45.074" v="62" actId="403"/>
          <ac:graphicFrameMkLst>
            <pc:docMk/>
            <pc:sldMk cId="1904853956" sldId="457"/>
            <ac:graphicFrameMk id="25" creationId="{D3D61D46-F40C-0E71-A600-658686F21213}"/>
          </ac:graphicFrameMkLst>
        </pc:graphicFrameChg>
        <pc:picChg chg="mod">
          <ac:chgData name="Sandra Sandoval Corchado" userId="130971972eebd556" providerId="LiveId" clId="{C314C41B-D94E-407B-9C0F-FDD73852CEA0}" dt="2024-02-07T05:49:21.090" v="67"/>
          <ac:picMkLst>
            <pc:docMk/>
            <pc:sldMk cId="1904853956" sldId="457"/>
            <ac:picMk id="3" creationId="{2EE5CEF9-69F7-E7F5-7517-1935F7A2539F}"/>
          </ac:picMkLst>
        </pc:picChg>
        <pc:picChg chg="mod">
          <ac:chgData name="Sandra Sandoval Corchado" userId="130971972eebd556" providerId="LiveId" clId="{C314C41B-D94E-407B-9C0F-FDD73852CEA0}" dt="2024-02-07T05:49:21.090" v="67"/>
          <ac:picMkLst>
            <pc:docMk/>
            <pc:sldMk cId="1904853956" sldId="457"/>
            <ac:picMk id="4" creationId="{C2EDC2A3-CB68-40D9-D88F-C8EE18C332D3}"/>
          </ac:picMkLst>
        </pc:picChg>
        <pc:picChg chg="del topLvl">
          <ac:chgData name="Sandra Sandoval Corchado" userId="130971972eebd556" providerId="LiveId" clId="{C314C41B-D94E-407B-9C0F-FDD73852CEA0}" dt="2024-02-07T05:48:50.675" v="63" actId="478"/>
          <ac:picMkLst>
            <pc:docMk/>
            <pc:sldMk cId="1904853956" sldId="457"/>
            <ac:picMk id="11" creationId="{D0E39547-EF9A-53FE-4415-5E3CE56C4B4F}"/>
          </ac:picMkLst>
        </pc:picChg>
        <pc:picChg chg="del topLvl">
          <ac:chgData name="Sandra Sandoval Corchado" userId="130971972eebd556" providerId="LiveId" clId="{C314C41B-D94E-407B-9C0F-FDD73852CEA0}" dt="2024-02-07T05:48:52.942" v="64" actId="478"/>
          <ac:picMkLst>
            <pc:docMk/>
            <pc:sldMk cId="1904853956" sldId="457"/>
            <ac:picMk id="12" creationId="{16E9B905-D951-8B6F-EAA6-6463445ED7B7}"/>
          </ac:picMkLst>
        </pc:picChg>
      </pc:sldChg>
      <pc:sldChg chg="addSp delSp modSp add mod">
        <pc:chgData name="Sandra Sandoval Corchado" userId="130971972eebd556" providerId="LiveId" clId="{C314C41B-D94E-407B-9C0F-FDD73852CEA0}" dt="2024-02-07T05:53:01.697" v="79" actId="207"/>
        <pc:sldMkLst>
          <pc:docMk/>
          <pc:sldMk cId="4833984" sldId="458"/>
        </pc:sldMkLst>
        <pc:spChg chg="mod">
          <ac:chgData name="Sandra Sandoval Corchado" userId="130971972eebd556" providerId="LiveId" clId="{C314C41B-D94E-407B-9C0F-FDD73852CEA0}" dt="2024-02-07T05:53:01.697" v="79" actId="207"/>
          <ac:spMkLst>
            <pc:docMk/>
            <pc:sldMk cId="4833984" sldId="458"/>
            <ac:spMk id="3" creationId="{69DB61B9-9CD1-1A63-E47D-2C0FD6F3F01B}"/>
          </ac:spMkLst>
        </pc:spChg>
        <pc:spChg chg="mod">
          <ac:chgData name="Sandra Sandoval Corchado" userId="130971972eebd556" providerId="LiveId" clId="{C314C41B-D94E-407B-9C0F-FDD73852CEA0}" dt="2024-02-07T05:49:46.964" v="70" actId="2711"/>
          <ac:spMkLst>
            <pc:docMk/>
            <pc:sldMk cId="4833984" sldId="458"/>
            <ac:spMk id="13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05:49:33.474" v="69"/>
          <ac:grpSpMkLst>
            <pc:docMk/>
            <pc:sldMk cId="4833984" sldId="458"/>
            <ac:grpSpMk id="2" creationId="{74F6BE67-8DCB-A9F7-AADF-550DFCA991B2}"/>
          </ac:grpSpMkLst>
        </pc:grpChg>
        <pc:grpChg chg="del">
          <ac:chgData name="Sandra Sandoval Corchado" userId="130971972eebd556" providerId="LiveId" clId="{C314C41B-D94E-407B-9C0F-FDD73852CEA0}" dt="2024-02-07T05:49:31.932" v="68" actId="478"/>
          <ac:grpSpMkLst>
            <pc:docMk/>
            <pc:sldMk cId="4833984" sldId="458"/>
            <ac:grpSpMk id="5" creationId="{AB932DA3-5578-5FD8-9D90-6403093DC546}"/>
          </ac:grpSpMkLst>
        </pc:grpChg>
        <pc:picChg chg="mod">
          <ac:chgData name="Sandra Sandoval Corchado" userId="130971972eebd556" providerId="LiveId" clId="{C314C41B-D94E-407B-9C0F-FDD73852CEA0}" dt="2024-02-07T05:52:46.526" v="78" actId="1076"/>
          <ac:picMkLst>
            <pc:docMk/>
            <pc:sldMk cId="4833984" sldId="458"/>
            <ac:picMk id="4" creationId="{A236A84D-96AC-DF41-F9CE-08068AD5BA82}"/>
          </ac:picMkLst>
        </pc:picChg>
        <pc:picChg chg="mod">
          <ac:chgData name="Sandra Sandoval Corchado" userId="130971972eebd556" providerId="LiveId" clId="{C314C41B-D94E-407B-9C0F-FDD73852CEA0}" dt="2024-02-07T05:49:33.474" v="69"/>
          <ac:picMkLst>
            <pc:docMk/>
            <pc:sldMk cId="4833984" sldId="458"/>
            <ac:picMk id="8" creationId="{C0FE9290-6C4E-1663-7BBF-3B9DE440FAB5}"/>
          </ac:picMkLst>
        </pc:picChg>
        <pc:picChg chg="mod">
          <ac:chgData name="Sandra Sandoval Corchado" userId="130971972eebd556" providerId="LiveId" clId="{C314C41B-D94E-407B-9C0F-FDD73852CEA0}" dt="2024-02-07T05:49:33.474" v="69"/>
          <ac:picMkLst>
            <pc:docMk/>
            <pc:sldMk cId="4833984" sldId="458"/>
            <ac:picMk id="9" creationId="{37275CDD-EFA8-6233-F1A3-58BC0CDEAF60}"/>
          </ac:picMkLst>
        </pc:picChg>
        <pc:picChg chg="add mod">
          <ac:chgData name="Sandra Sandoval Corchado" userId="130971972eebd556" providerId="LiveId" clId="{C314C41B-D94E-407B-9C0F-FDD73852CEA0}" dt="2024-02-07T05:52:43.287" v="77" actId="1076"/>
          <ac:picMkLst>
            <pc:docMk/>
            <pc:sldMk cId="4833984" sldId="458"/>
            <ac:picMk id="1026" creationId="{B9D7B1A2-4776-56A5-A8EC-1C7F37CCF659}"/>
          </ac:picMkLst>
        </pc:picChg>
      </pc:sldChg>
      <pc:sldChg chg="addSp delSp modSp add mod">
        <pc:chgData name="Sandra Sandoval Corchado" userId="130971972eebd556" providerId="LiveId" clId="{C314C41B-D94E-407B-9C0F-FDD73852CEA0}" dt="2024-02-07T05:53:40.397" v="85" actId="2711"/>
        <pc:sldMkLst>
          <pc:docMk/>
          <pc:sldMk cId="552135735" sldId="459"/>
        </pc:sldMkLst>
        <pc:spChg chg="mod">
          <ac:chgData name="Sandra Sandoval Corchado" userId="130971972eebd556" providerId="LiveId" clId="{C314C41B-D94E-407B-9C0F-FDD73852CEA0}" dt="2024-02-07T05:53:29.573" v="82" actId="2711"/>
          <ac:spMkLst>
            <pc:docMk/>
            <pc:sldMk cId="552135735" sldId="459"/>
            <ac:spMk id="2" creationId="{E0F5EFB8-0630-4EB3-4177-A241BA57421B}"/>
          </ac:spMkLst>
        </pc:spChg>
        <pc:spChg chg="mod">
          <ac:chgData name="Sandra Sandoval Corchado" userId="130971972eebd556" providerId="LiveId" clId="{C314C41B-D94E-407B-9C0F-FDD73852CEA0}" dt="2024-02-07T05:53:40.397" v="85" actId="2711"/>
          <ac:spMkLst>
            <pc:docMk/>
            <pc:sldMk cId="552135735" sldId="459"/>
            <ac:spMk id="3" creationId="{76A60666-F8AB-F76D-B47F-A879FF33D750}"/>
          </ac:spMkLst>
        </pc:spChg>
        <pc:grpChg chg="del">
          <ac:chgData name="Sandra Sandoval Corchado" userId="130971972eebd556" providerId="LiveId" clId="{C314C41B-D94E-407B-9C0F-FDD73852CEA0}" dt="2024-02-07T05:53:16.078" v="80" actId="478"/>
          <ac:grpSpMkLst>
            <pc:docMk/>
            <pc:sldMk cId="552135735" sldId="459"/>
            <ac:grpSpMk id="4" creationId="{B23029BF-DBAA-9A6F-C8F1-A799C1C4B84C}"/>
          </ac:grpSpMkLst>
        </pc:grpChg>
        <pc:grpChg chg="add mod">
          <ac:chgData name="Sandra Sandoval Corchado" userId="130971972eebd556" providerId="LiveId" clId="{C314C41B-D94E-407B-9C0F-FDD73852CEA0}" dt="2024-02-07T05:53:22.368" v="81"/>
          <ac:grpSpMkLst>
            <pc:docMk/>
            <pc:sldMk cId="552135735" sldId="459"/>
            <ac:grpSpMk id="7" creationId="{147F27CB-4F4E-7381-A8B4-E09FD63CCEB4}"/>
          </ac:grpSpMkLst>
        </pc:grpChg>
        <pc:picChg chg="mod">
          <ac:chgData name="Sandra Sandoval Corchado" userId="130971972eebd556" providerId="LiveId" clId="{C314C41B-D94E-407B-9C0F-FDD73852CEA0}" dt="2024-02-07T05:53:22.368" v="81"/>
          <ac:picMkLst>
            <pc:docMk/>
            <pc:sldMk cId="552135735" sldId="459"/>
            <ac:picMk id="8" creationId="{1422509F-6D66-387E-60B8-20ABE39CA8FE}"/>
          </ac:picMkLst>
        </pc:picChg>
        <pc:picChg chg="mod">
          <ac:chgData name="Sandra Sandoval Corchado" userId="130971972eebd556" providerId="LiveId" clId="{C314C41B-D94E-407B-9C0F-FDD73852CEA0}" dt="2024-02-07T05:53:22.368" v="81"/>
          <ac:picMkLst>
            <pc:docMk/>
            <pc:sldMk cId="552135735" sldId="459"/>
            <ac:picMk id="9" creationId="{F628B2F0-A063-3638-A97D-25CCF74F3383}"/>
          </ac:picMkLst>
        </pc:picChg>
      </pc:sldChg>
      <pc:sldChg chg="add del">
        <pc:chgData name="Sandra Sandoval Corchado" userId="130971972eebd556" providerId="LiveId" clId="{C314C41B-D94E-407B-9C0F-FDD73852CEA0}" dt="2024-02-07T06:01:31.828" v="147" actId="47"/>
        <pc:sldMkLst>
          <pc:docMk/>
          <pc:sldMk cId="924014328" sldId="460"/>
        </pc:sldMkLst>
      </pc:sldChg>
      <pc:sldChg chg="add del">
        <pc:chgData name="Sandra Sandoval Corchado" userId="130971972eebd556" providerId="LiveId" clId="{C314C41B-D94E-407B-9C0F-FDD73852CEA0}" dt="2024-02-07T06:01:24.900" v="145" actId="47"/>
        <pc:sldMkLst>
          <pc:docMk/>
          <pc:sldMk cId="3627762683" sldId="461"/>
        </pc:sldMkLst>
      </pc:sldChg>
      <pc:sldChg chg="add del">
        <pc:chgData name="Sandra Sandoval Corchado" userId="130971972eebd556" providerId="LiveId" clId="{C314C41B-D94E-407B-9C0F-FDD73852CEA0}" dt="2024-02-07T06:01:26.066" v="146" actId="47"/>
        <pc:sldMkLst>
          <pc:docMk/>
          <pc:sldMk cId="3099869350" sldId="462"/>
        </pc:sldMkLst>
      </pc:sldChg>
      <pc:sldChg chg="addSp delSp modSp add mod">
        <pc:chgData name="Sandra Sandoval Corchado" userId="130971972eebd556" providerId="LiveId" clId="{C314C41B-D94E-407B-9C0F-FDD73852CEA0}" dt="2024-02-07T16:47:11.172" v="1199" actId="6549"/>
        <pc:sldMkLst>
          <pc:docMk/>
          <pc:sldMk cId="4072804017" sldId="464"/>
        </pc:sldMkLst>
        <pc:spChg chg="mod">
          <ac:chgData name="Sandra Sandoval Corchado" userId="130971972eebd556" providerId="LiveId" clId="{C314C41B-D94E-407B-9C0F-FDD73852CEA0}" dt="2024-02-07T16:47:11.172" v="1199" actId="6549"/>
          <ac:spMkLst>
            <pc:docMk/>
            <pc:sldMk cId="4072804017" sldId="464"/>
            <ac:spMk id="3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06:05:23.913" v="215" actId="2711"/>
          <ac:spMkLst>
            <pc:docMk/>
            <pc:sldMk cId="4072804017" sldId="464"/>
            <ac:spMk id="6" creationId="{00000000-0000-0000-0000-000000000000}"/>
          </ac:spMkLst>
        </pc:spChg>
        <pc:grpChg chg="del">
          <ac:chgData name="Sandra Sandoval Corchado" userId="130971972eebd556" providerId="LiveId" clId="{C314C41B-D94E-407B-9C0F-FDD73852CEA0}" dt="2024-02-07T06:01:39.911" v="148" actId="478"/>
          <ac:grpSpMkLst>
            <pc:docMk/>
            <pc:sldMk cId="4072804017" sldId="464"/>
            <ac:grpSpMk id="2" creationId="{5310DFD8-5EB3-CE0A-83CE-9173D1FF01BC}"/>
          </ac:grpSpMkLst>
        </pc:grpChg>
        <pc:grpChg chg="add mod">
          <ac:chgData name="Sandra Sandoval Corchado" userId="130971972eebd556" providerId="LiveId" clId="{C314C41B-D94E-407B-9C0F-FDD73852CEA0}" dt="2024-02-07T06:02:45.993" v="157"/>
          <ac:grpSpMkLst>
            <pc:docMk/>
            <pc:sldMk cId="4072804017" sldId="464"/>
            <ac:grpSpMk id="5" creationId="{E33BB569-D16F-D970-82A4-FC5A59CD2966}"/>
          </ac:grpSpMkLst>
        </pc:grpChg>
        <pc:picChg chg="mod">
          <ac:chgData name="Sandra Sandoval Corchado" userId="130971972eebd556" providerId="LiveId" clId="{C314C41B-D94E-407B-9C0F-FDD73852CEA0}" dt="2024-02-07T06:02:45.993" v="157"/>
          <ac:picMkLst>
            <pc:docMk/>
            <pc:sldMk cId="4072804017" sldId="464"/>
            <ac:picMk id="9" creationId="{F76F8C1F-925F-91DD-6579-575F2D5D7D87}"/>
          </ac:picMkLst>
        </pc:picChg>
        <pc:picChg chg="mod">
          <ac:chgData name="Sandra Sandoval Corchado" userId="130971972eebd556" providerId="LiveId" clId="{C314C41B-D94E-407B-9C0F-FDD73852CEA0}" dt="2024-02-07T06:02:45.993" v="157"/>
          <ac:picMkLst>
            <pc:docMk/>
            <pc:sldMk cId="4072804017" sldId="464"/>
            <ac:picMk id="10" creationId="{CEA71462-A357-6EA1-9AA9-29E7DC5125F2}"/>
          </ac:picMkLst>
        </pc:picChg>
      </pc:sldChg>
      <pc:sldChg chg="add del">
        <pc:chgData name="Sandra Sandoval Corchado" userId="130971972eebd556" providerId="LiveId" clId="{C314C41B-D94E-407B-9C0F-FDD73852CEA0}" dt="2024-02-07T06:12:41.136" v="271" actId="47"/>
        <pc:sldMkLst>
          <pc:docMk/>
          <pc:sldMk cId="301727661" sldId="465"/>
        </pc:sldMkLst>
      </pc:sldChg>
      <pc:sldChg chg="add del">
        <pc:chgData name="Sandra Sandoval Corchado" userId="130971972eebd556" providerId="LiveId" clId="{C314C41B-D94E-407B-9C0F-FDD73852CEA0}" dt="2024-02-07T06:10:28.383" v="249" actId="47"/>
        <pc:sldMkLst>
          <pc:docMk/>
          <pc:sldMk cId="2534217263" sldId="466"/>
        </pc:sldMkLst>
      </pc:sldChg>
      <pc:sldChg chg="add del">
        <pc:chgData name="Sandra Sandoval Corchado" userId="130971972eebd556" providerId="LiveId" clId="{C314C41B-D94E-407B-9C0F-FDD73852CEA0}" dt="2024-02-07T06:10:30.389" v="251" actId="47"/>
        <pc:sldMkLst>
          <pc:docMk/>
          <pc:sldMk cId="2446804599" sldId="467"/>
        </pc:sldMkLst>
      </pc:sldChg>
      <pc:sldChg chg="modSp add mod">
        <pc:chgData name="Sandra Sandoval Corchado" userId="130971972eebd556" providerId="LiveId" clId="{C314C41B-D94E-407B-9C0F-FDD73852CEA0}" dt="2024-02-07T06:05:05.711" v="211" actId="2711"/>
        <pc:sldMkLst>
          <pc:docMk/>
          <pc:sldMk cId="2175497703" sldId="468"/>
        </pc:sldMkLst>
        <pc:spChg chg="mod">
          <ac:chgData name="Sandra Sandoval Corchado" userId="130971972eebd556" providerId="LiveId" clId="{C314C41B-D94E-407B-9C0F-FDD73852CEA0}" dt="2024-02-07T06:03:09.847" v="162" actId="20577"/>
          <ac:spMkLst>
            <pc:docMk/>
            <pc:sldMk cId="2175497703" sldId="468"/>
            <ac:spMk id="2" creationId="{37E3C247-C9C7-A670-D7FD-40ED7A8410D1}"/>
          </ac:spMkLst>
        </pc:spChg>
        <pc:spChg chg="mod">
          <ac:chgData name="Sandra Sandoval Corchado" userId="130971972eebd556" providerId="LiveId" clId="{C314C41B-D94E-407B-9C0F-FDD73852CEA0}" dt="2024-02-07T06:04:59.776" v="210" actId="2711"/>
          <ac:spMkLst>
            <pc:docMk/>
            <pc:sldMk cId="2175497703" sldId="468"/>
            <ac:spMk id="8" creationId="{4FB82ACD-93F1-430F-B40A-FC774D04FD82}"/>
          </ac:spMkLst>
        </pc:spChg>
        <pc:spChg chg="mod">
          <ac:chgData name="Sandra Sandoval Corchado" userId="130971972eebd556" providerId="LiveId" clId="{C314C41B-D94E-407B-9C0F-FDD73852CEA0}" dt="2024-02-07T06:05:05.711" v="211" actId="2711"/>
          <ac:spMkLst>
            <pc:docMk/>
            <pc:sldMk cId="2175497703" sldId="468"/>
            <ac:spMk id="10" creationId="{6F0A93CD-2AF0-4AD8-BAC4-94F2DD87829F}"/>
          </ac:spMkLst>
        </pc:spChg>
      </pc:sldChg>
      <pc:sldChg chg="add del">
        <pc:chgData name="Sandra Sandoval Corchado" userId="130971972eebd556" providerId="LiveId" clId="{C314C41B-D94E-407B-9C0F-FDD73852CEA0}" dt="2024-02-07T06:12:38.858" v="270" actId="47"/>
        <pc:sldMkLst>
          <pc:docMk/>
          <pc:sldMk cId="1856527846" sldId="469"/>
        </pc:sldMkLst>
      </pc:sldChg>
      <pc:sldChg chg="add del">
        <pc:chgData name="Sandra Sandoval Corchado" userId="130971972eebd556" providerId="LiveId" clId="{C314C41B-D94E-407B-9C0F-FDD73852CEA0}" dt="2024-02-07T06:10:24.911" v="247" actId="47"/>
        <pc:sldMkLst>
          <pc:docMk/>
          <pc:sldMk cId="1677238610" sldId="470"/>
        </pc:sldMkLst>
      </pc:sldChg>
      <pc:sldChg chg="add del">
        <pc:chgData name="Sandra Sandoval Corchado" userId="130971972eebd556" providerId="LiveId" clId="{C314C41B-D94E-407B-9C0F-FDD73852CEA0}" dt="2024-02-07T06:12:46.785" v="272" actId="47"/>
        <pc:sldMkLst>
          <pc:docMk/>
          <pc:sldMk cId="2281963230" sldId="472"/>
        </pc:sldMkLst>
      </pc:sldChg>
      <pc:sldChg chg="add del">
        <pc:chgData name="Sandra Sandoval Corchado" userId="130971972eebd556" providerId="LiveId" clId="{C314C41B-D94E-407B-9C0F-FDD73852CEA0}" dt="2024-02-07T06:12:49.136" v="273" actId="47"/>
        <pc:sldMkLst>
          <pc:docMk/>
          <pc:sldMk cId="692679166" sldId="473"/>
        </pc:sldMkLst>
      </pc:sldChg>
      <pc:sldChg chg="add del">
        <pc:chgData name="Sandra Sandoval Corchado" userId="130971972eebd556" providerId="LiveId" clId="{C314C41B-D94E-407B-9C0F-FDD73852CEA0}" dt="2024-02-07T06:12:54.110" v="275" actId="47"/>
        <pc:sldMkLst>
          <pc:docMk/>
          <pc:sldMk cId="2532653738" sldId="474"/>
        </pc:sldMkLst>
      </pc:sldChg>
      <pc:sldChg chg="add del">
        <pc:chgData name="Sandra Sandoval Corchado" userId="130971972eebd556" providerId="LiveId" clId="{C314C41B-D94E-407B-9C0F-FDD73852CEA0}" dt="2024-02-07T06:12:55.373" v="276" actId="47"/>
        <pc:sldMkLst>
          <pc:docMk/>
          <pc:sldMk cId="3176742920" sldId="475"/>
        </pc:sldMkLst>
      </pc:sldChg>
      <pc:sldChg chg="add del">
        <pc:chgData name="Sandra Sandoval Corchado" userId="130971972eebd556" providerId="LiveId" clId="{C314C41B-D94E-407B-9C0F-FDD73852CEA0}" dt="2024-02-07T06:13:00.225" v="278" actId="47"/>
        <pc:sldMkLst>
          <pc:docMk/>
          <pc:sldMk cId="48125275" sldId="476"/>
        </pc:sldMkLst>
      </pc:sldChg>
      <pc:sldChg chg="add del">
        <pc:chgData name="Sandra Sandoval Corchado" userId="130971972eebd556" providerId="LiveId" clId="{C314C41B-D94E-407B-9C0F-FDD73852CEA0}" dt="2024-02-07T06:13:09.449" v="280" actId="47"/>
        <pc:sldMkLst>
          <pc:docMk/>
          <pc:sldMk cId="3486557625" sldId="477"/>
        </pc:sldMkLst>
      </pc:sldChg>
      <pc:sldChg chg="add del">
        <pc:chgData name="Sandra Sandoval Corchado" userId="130971972eebd556" providerId="LiveId" clId="{C314C41B-D94E-407B-9C0F-FDD73852CEA0}" dt="2024-02-07T06:13:16.531" v="282" actId="47"/>
        <pc:sldMkLst>
          <pc:docMk/>
          <pc:sldMk cId="764236885" sldId="478"/>
        </pc:sldMkLst>
      </pc:sldChg>
      <pc:sldChg chg="add del">
        <pc:chgData name="Sandra Sandoval Corchado" userId="130971972eebd556" providerId="LiveId" clId="{C314C41B-D94E-407B-9C0F-FDD73852CEA0}" dt="2024-02-07T06:13:18.287" v="283" actId="47"/>
        <pc:sldMkLst>
          <pc:docMk/>
          <pc:sldMk cId="3048790261" sldId="479"/>
        </pc:sldMkLst>
      </pc:sldChg>
      <pc:sldChg chg="add del">
        <pc:chgData name="Sandra Sandoval Corchado" userId="130971972eebd556" providerId="LiveId" clId="{C314C41B-D94E-407B-9C0F-FDD73852CEA0}" dt="2024-02-07T06:10:27.287" v="248" actId="47"/>
        <pc:sldMkLst>
          <pc:docMk/>
          <pc:sldMk cId="1794870067" sldId="480"/>
        </pc:sldMkLst>
      </pc:sldChg>
      <pc:sldChg chg="add del">
        <pc:chgData name="Sandra Sandoval Corchado" userId="130971972eebd556" providerId="LiveId" clId="{C314C41B-D94E-407B-9C0F-FDD73852CEA0}" dt="2024-02-07T06:13:30.877" v="286" actId="47"/>
        <pc:sldMkLst>
          <pc:docMk/>
          <pc:sldMk cId="219156093" sldId="481"/>
        </pc:sldMkLst>
      </pc:sldChg>
      <pc:sldChg chg="add del">
        <pc:chgData name="Sandra Sandoval Corchado" userId="130971972eebd556" providerId="LiveId" clId="{C314C41B-D94E-407B-9C0F-FDD73852CEA0}" dt="2024-02-07T06:13:32.234" v="287" actId="47"/>
        <pc:sldMkLst>
          <pc:docMk/>
          <pc:sldMk cId="3756398264" sldId="483"/>
        </pc:sldMkLst>
      </pc:sldChg>
      <pc:sldChg chg="add del">
        <pc:chgData name="Sandra Sandoval Corchado" userId="130971972eebd556" providerId="LiveId" clId="{C314C41B-D94E-407B-9C0F-FDD73852CEA0}" dt="2024-02-07T06:13:36.742" v="288" actId="47"/>
        <pc:sldMkLst>
          <pc:docMk/>
          <pc:sldMk cId="1620384400" sldId="484"/>
        </pc:sldMkLst>
      </pc:sldChg>
      <pc:sldChg chg="add del">
        <pc:chgData name="Sandra Sandoval Corchado" userId="130971972eebd556" providerId="LiveId" clId="{C314C41B-D94E-407B-9C0F-FDD73852CEA0}" dt="2024-02-07T06:13:38.742" v="289" actId="47"/>
        <pc:sldMkLst>
          <pc:docMk/>
          <pc:sldMk cId="553142391" sldId="485"/>
        </pc:sldMkLst>
      </pc:sldChg>
      <pc:sldChg chg="add del">
        <pc:chgData name="Sandra Sandoval Corchado" userId="130971972eebd556" providerId="LiveId" clId="{C314C41B-D94E-407B-9C0F-FDD73852CEA0}" dt="2024-02-07T06:13:40.128" v="290" actId="47"/>
        <pc:sldMkLst>
          <pc:docMk/>
          <pc:sldMk cId="1109307677" sldId="487"/>
        </pc:sldMkLst>
      </pc:sldChg>
      <pc:sldChg chg="add del">
        <pc:chgData name="Sandra Sandoval Corchado" userId="130971972eebd556" providerId="LiveId" clId="{C314C41B-D94E-407B-9C0F-FDD73852CEA0}" dt="2024-02-07T06:13:41.487" v="291" actId="47"/>
        <pc:sldMkLst>
          <pc:docMk/>
          <pc:sldMk cId="3861993620" sldId="488"/>
        </pc:sldMkLst>
      </pc:sldChg>
      <pc:sldChg chg="add del">
        <pc:chgData name="Sandra Sandoval Corchado" userId="130971972eebd556" providerId="LiveId" clId="{C314C41B-D94E-407B-9C0F-FDD73852CEA0}" dt="2024-02-07T06:13:42.760" v="292" actId="47"/>
        <pc:sldMkLst>
          <pc:docMk/>
          <pc:sldMk cId="713307433" sldId="489"/>
        </pc:sldMkLst>
      </pc:sldChg>
      <pc:sldChg chg="add del">
        <pc:chgData name="Sandra Sandoval Corchado" userId="130971972eebd556" providerId="LiveId" clId="{C314C41B-D94E-407B-9C0F-FDD73852CEA0}" dt="2024-02-07T06:13:43.810" v="293" actId="47"/>
        <pc:sldMkLst>
          <pc:docMk/>
          <pc:sldMk cId="1328447932" sldId="490"/>
        </pc:sldMkLst>
      </pc:sldChg>
      <pc:sldChg chg="add del">
        <pc:chgData name="Sandra Sandoval Corchado" userId="130971972eebd556" providerId="LiveId" clId="{C314C41B-D94E-407B-9C0F-FDD73852CEA0}" dt="2024-02-07T06:13:44.658" v="294" actId="47"/>
        <pc:sldMkLst>
          <pc:docMk/>
          <pc:sldMk cId="1632157764" sldId="491"/>
        </pc:sldMkLst>
      </pc:sldChg>
      <pc:sldChg chg="modSp add del mod">
        <pc:chgData name="Sandra Sandoval Corchado" userId="130971972eebd556" providerId="LiveId" clId="{C314C41B-D94E-407B-9C0F-FDD73852CEA0}" dt="2024-02-07T15:48:24.635" v="352" actId="2696"/>
        <pc:sldMkLst>
          <pc:docMk/>
          <pc:sldMk cId="1713220804" sldId="492"/>
        </pc:sldMkLst>
        <pc:spChg chg="mod">
          <ac:chgData name="Sandra Sandoval Corchado" userId="130971972eebd556" providerId="LiveId" clId="{C314C41B-D94E-407B-9C0F-FDD73852CEA0}" dt="2024-02-07T06:06:45.034" v="224" actId="20577"/>
          <ac:spMkLst>
            <pc:docMk/>
            <pc:sldMk cId="1713220804" sldId="492"/>
            <ac:spMk id="2" creationId="{37E3C247-C9C7-A670-D7FD-40ED7A8410D1}"/>
          </ac:spMkLst>
        </pc:spChg>
        <pc:spChg chg="mod">
          <ac:chgData name="Sandra Sandoval Corchado" userId="130971972eebd556" providerId="LiveId" clId="{C314C41B-D94E-407B-9C0F-FDD73852CEA0}" dt="2024-02-07T06:06:59.982" v="229" actId="21"/>
          <ac:spMkLst>
            <pc:docMk/>
            <pc:sldMk cId="1713220804" sldId="492"/>
            <ac:spMk id="8" creationId="{4FB82ACD-93F1-430F-B40A-FC774D04FD82}"/>
          </ac:spMkLst>
        </pc:spChg>
        <pc:spChg chg="mod">
          <ac:chgData name="Sandra Sandoval Corchado" userId="130971972eebd556" providerId="LiveId" clId="{C314C41B-D94E-407B-9C0F-FDD73852CEA0}" dt="2024-02-07T06:07:01.858" v="230"/>
          <ac:spMkLst>
            <pc:docMk/>
            <pc:sldMk cId="1713220804" sldId="492"/>
            <ac:spMk id="10" creationId="{6F0A93CD-2AF0-4AD8-BAC4-94F2DD87829F}"/>
          </ac:spMkLst>
        </pc:spChg>
      </pc:sldChg>
      <pc:sldChg chg="add">
        <pc:chgData name="Sandra Sandoval Corchado" userId="130971972eebd556" providerId="LiveId" clId="{C314C41B-D94E-407B-9C0F-FDD73852CEA0}" dt="2024-02-07T15:49:36.773" v="374"/>
        <pc:sldMkLst>
          <pc:docMk/>
          <pc:sldMk cId="3727898632" sldId="492"/>
        </pc:sldMkLst>
      </pc:sldChg>
      <pc:sldChg chg="modSp add mod">
        <pc:chgData name="Sandra Sandoval Corchado" userId="130971972eebd556" providerId="LiveId" clId="{C314C41B-D94E-407B-9C0F-FDD73852CEA0}" dt="2024-02-07T06:15:46.788" v="300" actId="2711"/>
        <pc:sldMkLst>
          <pc:docMk/>
          <pc:sldMk cId="633663146" sldId="496"/>
        </pc:sldMkLst>
        <pc:spChg chg="mod">
          <ac:chgData name="Sandra Sandoval Corchado" userId="130971972eebd556" providerId="LiveId" clId="{C314C41B-D94E-407B-9C0F-FDD73852CEA0}" dt="2024-02-07T06:15:46.788" v="300" actId="2711"/>
          <ac:spMkLst>
            <pc:docMk/>
            <pc:sldMk cId="633663146" sldId="496"/>
            <ac:spMk id="4" creationId="{A24769AE-6D0C-A1B0-499C-BB50B2685C9F}"/>
          </ac:spMkLst>
        </pc:spChg>
      </pc:sldChg>
      <pc:sldChg chg="addSp delSp modSp add mod">
        <pc:chgData name="Sandra Sandoval Corchado" userId="130971972eebd556" providerId="LiveId" clId="{C314C41B-D94E-407B-9C0F-FDD73852CEA0}" dt="2024-02-07T06:24:11.835" v="314" actId="403"/>
        <pc:sldMkLst>
          <pc:docMk/>
          <pc:sldMk cId="3345801294" sldId="497"/>
        </pc:sldMkLst>
        <pc:spChg chg="mod">
          <ac:chgData name="Sandra Sandoval Corchado" userId="130971972eebd556" providerId="LiveId" clId="{C314C41B-D94E-407B-9C0F-FDD73852CEA0}" dt="2024-02-07T06:22:42.480" v="303" actId="2711"/>
          <ac:spMkLst>
            <pc:docMk/>
            <pc:sldMk cId="3345801294" sldId="497"/>
            <ac:spMk id="6" creationId="{F5338B1C-044A-B340-AB05-8921A05068D5}"/>
          </ac:spMkLst>
        </pc:spChg>
        <pc:spChg chg="mod">
          <ac:chgData name="Sandra Sandoval Corchado" userId="130971972eebd556" providerId="LiveId" clId="{C314C41B-D94E-407B-9C0F-FDD73852CEA0}" dt="2024-02-07T06:22:42.480" v="303" actId="2711"/>
          <ac:spMkLst>
            <pc:docMk/>
            <pc:sldMk cId="3345801294" sldId="497"/>
            <ac:spMk id="8" creationId="{62082212-326D-5533-066B-B6C4B8BD3094}"/>
          </ac:spMkLst>
        </pc:spChg>
        <pc:spChg chg="add mod">
          <ac:chgData name="Sandra Sandoval Corchado" userId="130971972eebd556" providerId="LiveId" clId="{C314C41B-D94E-407B-9C0F-FDD73852CEA0}" dt="2024-02-07T06:24:11.835" v="314" actId="403"/>
          <ac:spMkLst>
            <pc:docMk/>
            <pc:sldMk cId="3345801294" sldId="497"/>
            <ac:spMk id="11" creationId="{338DE58B-19F0-80CE-96F1-0489D09F52D1}"/>
          </ac:spMkLst>
        </pc:spChg>
        <pc:grpChg chg="add mod">
          <ac:chgData name="Sandra Sandoval Corchado" userId="130971972eebd556" providerId="LiveId" clId="{C314C41B-D94E-407B-9C0F-FDD73852CEA0}" dt="2024-02-07T06:22:34.073" v="302"/>
          <ac:grpSpMkLst>
            <pc:docMk/>
            <pc:sldMk cId="3345801294" sldId="497"/>
            <ac:grpSpMk id="2" creationId="{0412DBB1-F34B-0351-70AA-57C57D7ADE05}"/>
          </ac:grpSpMkLst>
        </pc:grpChg>
        <pc:grpChg chg="del">
          <ac:chgData name="Sandra Sandoval Corchado" userId="130971972eebd556" providerId="LiveId" clId="{C314C41B-D94E-407B-9C0F-FDD73852CEA0}" dt="2024-02-07T06:22:25.957" v="301" actId="478"/>
          <ac:grpSpMkLst>
            <pc:docMk/>
            <pc:sldMk cId="3345801294" sldId="497"/>
            <ac:grpSpMk id="7" creationId="{A1041C6E-B397-5DA3-224D-82E9147DA21C}"/>
          </ac:grpSpMkLst>
        </pc:grpChg>
        <pc:picChg chg="mod">
          <ac:chgData name="Sandra Sandoval Corchado" userId="130971972eebd556" providerId="LiveId" clId="{C314C41B-D94E-407B-9C0F-FDD73852CEA0}" dt="2024-02-07T06:22:34.073" v="302"/>
          <ac:picMkLst>
            <pc:docMk/>
            <pc:sldMk cId="3345801294" sldId="497"/>
            <ac:picMk id="5" creationId="{75D9CE83-D2DD-05C3-CF12-E7AC82E3BAFE}"/>
          </ac:picMkLst>
        </pc:picChg>
        <pc:picChg chg="mod">
          <ac:chgData name="Sandra Sandoval Corchado" userId="130971972eebd556" providerId="LiveId" clId="{C314C41B-D94E-407B-9C0F-FDD73852CEA0}" dt="2024-02-07T06:22:34.073" v="302"/>
          <ac:picMkLst>
            <pc:docMk/>
            <pc:sldMk cId="3345801294" sldId="497"/>
            <ac:picMk id="9" creationId="{46B80F46-0E3B-4C18-9ED2-C730D8B7355B}"/>
          </ac:picMkLst>
        </pc:picChg>
      </pc:sldChg>
      <pc:sldChg chg="delSp add del mod ord">
        <pc:chgData name="Sandra Sandoval Corchado" userId="130971972eebd556" providerId="LiveId" clId="{C314C41B-D94E-407B-9C0F-FDD73852CEA0}" dt="2024-02-07T17:11:19.773" v="1278" actId="47"/>
        <pc:sldMkLst>
          <pc:docMk/>
          <pc:sldMk cId="1855274806" sldId="502"/>
        </pc:sldMkLst>
        <pc:grpChg chg="del">
          <ac:chgData name="Sandra Sandoval Corchado" userId="130971972eebd556" providerId="LiveId" clId="{C314C41B-D94E-407B-9C0F-FDD73852CEA0}" dt="2024-02-07T16:07:54.984" v="945" actId="478"/>
          <ac:grpSpMkLst>
            <pc:docMk/>
            <pc:sldMk cId="1855274806" sldId="502"/>
            <ac:grpSpMk id="11" creationId="{92BE6500-CE01-CBEF-BBD9-2A4EC11E45C2}"/>
          </ac:grpSpMkLst>
        </pc:grpChg>
      </pc:sldChg>
      <pc:sldChg chg="add del">
        <pc:chgData name="Sandra Sandoval Corchado" userId="130971972eebd556" providerId="LiveId" clId="{C314C41B-D94E-407B-9C0F-FDD73852CEA0}" dt="2024-02-07T06:23:05.966" v="304" actId="47"/>
        <pc:sldMkLst>
          <pc:docMk/>
          <pc:sldMk cId="2821917448" sldId="508"/>
        </pc:sldMkLst>
      </pc:sldChg>
      <pc:sldChg chg="delSp add del mod">
        <pc:chgData name="Sandra Sandoval Corchado" userId="130971972eebd556" providerId="LiveId" clId="{C314C41B-D94E-407B-9C0F-FDD73852CEA0}" dt="2024-02-07T06:24:23.056" v="315" actId="47"/>
        <pc:sldMkLst>
          <pc:docMk/>
          <pc:sldMk cId="345506825" sldId="509"/>
        </pc:sldMkLst>
        <pc:spChg chg="del">
          <ac:chgData name="Sandra Sandoval Corchado" userId="130971972eebd556" providerId="LiveId" clId="{C314C41B-D94E-407B-9C0F-FDD73852CEA0}" dt="2024-02-07T06:23:32.256" v="305" actId="478"/>
          <ac:spMkLst>
            <pc:docMk/>
            <pc:sldMk cId="345506825" sldId="509"/>
            <ac:spMk id="6" creationId="{F5338B1C-044A-B340-AB05-8921A05068D5}"/>
          </ac:spMkLst>
        </pc:spChg>
      </pc:sldChg>
      <pc:sldChg chg="addSp delSp modSp add mod setBg">
        <pc:chgData name="Sandra Sandoval Corchado" userId="130971972eebd556" providerId="LiveId" clId="{C314C41B-D94E-407B-9C0F-FDD73852CEA0}" dt="2024-02-07T17:03:36.676" v="1235" actId="14100"/>
        <pc:sldMkLst>
          <pc:docMk/>
          <pc:sldMk cId="3516751533" sldId="937"/>
        </pc:sldMkLst>
        <pc:spChg chg="add mod">
          <ac:chgData name="Sandra Sandoval Corchado" userId="130971972eebd556" providerId="LiveId" clId="{C314C41B-D94E-407B-9C0F-FDD73852CEA0}" dt="2024-02-07T17:03:36.676" v="1235" actId="14100"/>
          <ac:spMkLst>
            <pc:docMk/>
            <pc:sldMk cId="3516751533" sldId="937"/>
            <ac:spMk id="6" creationId="{EFBADD9B-D787-B0EE-833A-8893E5855AEA}"/>
          </ac:spMkLst>
        </pc:spChg>
        <pc:spChg chg="add del">
          <ac:chgData name="Sandra Sandoval Corchado" userId="130971972eebd556" providerId="LiveId" clId="{C314C41B-D94E-407B-9C0F-FDD73852CEA0}" dt="2024-02-07T16:52:00.360" v="1222" actId="26606"/>
          <ac:spMkLst>
            <pc:docMk/>
            <pc:sldMk cId="3516751533" sldId="937"/>
            <ac:spMk id="1028" creationId="{42A4FC2C-047E-45A5-965D-8E1E3BF09BC6}"/>
          </ac:spMkLst>
        </pc:spChg>
        <pc:spChg chg="add del">
          <ac:chgData name="Sandra Sandoval Corchado" userId="130971972eebd556" providerId="LiveId" clId="{C314C41B-D94E-407B-9C0F-FDD73852CEA0}" dt="2024-02-07T16:51:30.374" v="1216" actId="26606"/>
          <ac:spMkLst>
            <pc:docMk/>
            <pc:sldMk cId="3516751533" sldId="937"/>
            <ac:spMk id="1031" creationId="{42A4FC2C-047E-45A5-965D-8E1E3BF09BC6}"/>
          </ac:spMkLst>
        </pc:spChg>
        <pc:picChg chg="add mod">
          <ac:chgData name="Sandra Sandoval Corchado" userId="130971972eebd556" providerId="LiveId" clId="{C314C41B-D94E-407B-9C0F-FDD73852CEA0}" dt="2024-02-07T17:03:06.731" v="1227" actId="1076"/>
          <ac:picMkLst>
            <pc:docMk/>
            <pc:sldMk cId="3516751533" sldId="937"/>
            <ac:picMk id="3" creationId="{2A5976FC-CC28-0D61-C785-E4F68C02D5F5}"/>
          </ac:picMkLst>
        </pc:picChg>
        <pc:picChg chg="del">
          <ac:chgData name="Sandra Sandoval Corchado" userId="130971972eebd556" providerId="LiveId" clId="{C314C41B-D94E-407B-9C0F-FDD73852CEA0}" dt="2024-02-07T16:51:19.064" v="1213" actId="478"/>
          <ac:picMkLst>
            <pc:docMk/>
            <pc:sldMk cId="3516751533" sldId="937"/>
            <ac:picMk id="4" creationId="{65F21098-F066-43E1-9677-962AF15F7148}"/>
          </ac:picMkLst>
        </pc:picChg>
        <pc:picChg chg="add mod">
          <ac:chgData name="Sandra Sandoval Corchado" userId="130971972eebd556" providerId="LiveId" clId="{C314C41B-D94E-407B-9C0F-FDD73852CEA0}" dt="2024-02-07T16:56:55.421" v="1223" actId="1076"/>
          <ac:picMkLst>
            <pc:docMk/>
            <pc:sldMk cId="3516751533" sldId="937"/>
            <ac:picMk id="1026" creationId="{4529BFD0-6D1A-4AB4-3FF0-D407B7119214}"/>
          </ac:picMkLst>
        </pc:picChg>
      </pc:sldChg>
      <pc:sldChg chg="add del">
        <pc:chgData name="Sandra Sandoval Corchado" userId="130971972eebd556" providerId="LiveId" clId="{C314C41B-D94E-407B-9C0F-FDD73852CEA0}" dt="2024-02-07T15:48:59.631" v="368" actId="47"/>
        <pc:sldMkLst>
          <pc:docMk/>
          <pc:sldMk cId="522661375" sldId="938"/>
        </pc:sldMkLst>
      </pc:sldChg>
      <pc:sldChg chg="add del">
        <pc:chgData name="Sandra Sandoval Corchado" userId="130971972eebd556" providerId="LiveId" clId="{C314C41B-D94E-407B-9C0F-FDD73852CEA0}" dt="2024-02-07T15:49:02.555" v="369" actId="47"/>
        <pc:sldMkLst>
          <pc:docMk/>
          <pc:sldMk cId="224417590" sldId="939"/>
        </pc:sldMkLst>
      </pc:sldChg>
      <pc:sldChg chg="add del">
        <pc:chgData name="Sandra Sandoval Corchado" userId="130971972eebd556" providerId="LiveId" clId="{C314C41B-D94E-407B-9C0F-FDD73852CEA0}" dt="2024-02-07T15:49:04.196" v="370" actId="47"/>
        <pc:sldMkLst>
          <pc:docMk/>
          <pc:sldMk cId="3396939415" sldId="940"/>
        </pc:sldMkLst>
      </pc:sldChg>
      <pc:sldChg chg="add del">
        <pc:chgData name="Sandra Sandoval Corchado" userId="130971972eebd556" providerId="LiveId" clId="{C314C41B-D94E-407B-9C0F-FDD73852CEA0}" dt="2024-02-07T15:49:26.534" v="373" actId="47"/>
        <pc:sldMkLst>
          <pc:docMk/>
          <pc:sldMk cId="1145175838" sldId="941"/>
        </pc:sldMkLst>
      </pc:sldChg>
      <pc:sldChg chg="delSp add del mod">
        <pc:chgData name="Sandra Sandoval Corchado" userId="130971972eebd556" providerId="LiveId" clId="{C314C41B-D94E-407B-9C0F-FDD73852CEA0}" dt="2024-02-07T15:50:29.333" v="400" actId="47"/>
        <pc:sldMkLst>
          <pc:docMk/>
          <pc:sldMk cId="2427897693" sldId="942"/>
        </pc:sldMkLst>
        <pc:picChg chg="del">
          <ac:chgData name="Sandra Sandoval Corchado" userId="130971972eebd556" providerId="LiveId" clId="{C314C41B-D94E-407B-9C0F-FDD73852CEA0}" dt="2024-02-07T15:50:15.878" v="397" actId="478"/>
          <ac:picMkLst>
            <pc:docMk/>
            <pc:sldMk cId="2427897693" sldId="942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0:14.831" v="396" actId="478"/>
          <ac:picMkLst>
            <pc:docMk/>
            <pc:sldMk cId="2427897693" sldId="942"/>
            <ac:picMk id="4" creationId="{766C5932-E126-A770-C683-0297FD5A9112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0:41.210" v="1082"/>
        <pc:sldMkLst>
          <pc:docMk/>
          <pc:sldMk cId="3489562472" sldId="944"/>
        </pc:sldMkLst>
        <pc:spChg chg="mod">
          <ac:chgData name="Sandra Sandoval Corchado" userId="130971972eebd556" providerId="LiveId" clId="{C314C41B-D94E-407B-9C0F-FDD73852CEA0}" dt="2024-02-07T15:50:42.261" v="401" actId="2711"/>
          <ac:spMkLst>
            <pc:docMk/>
            <pc:sldMk cId="3489562472" sldId="944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0:51.383" v="405" actId="403"/>
          <ac:spMkLst>
            <pc:docMk/>
            <pc:sldMk cId="3489562472" sldId="944"/>
            <ac:spMk id="9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0:57.135" v="406" actId="2711"/>
          <ac:spMkLst>
            <pc:docMk/>
            <pc:sldMk cId="3489562472" sldId="944"/>
            <ac:spMk id="25" creationId="{78A34950-7C2D-C504-6EAF-0BA5FDB8A6C4}"/>
          </ac:spMkLst>
        </pc:spChg>
        <pc:grpChg chg="add mod">
          <ac:chgData name="Sandra Sandoval Corchado" userId="130971972eebd556" providerId="LiveId" clId="{C314C41B-D94E-407B-9C0F-FDD73852CEA0}" dt="2024-02-07T16:40:41.210" v="1082"/>
          <ac:grpSpMkLst>
            <pc:docMk/>
            <pc:sldMk cId="3489562472" sldId="944"/>
            <ac:grpSpMk id="2" creationId="{3183B6D9-D7C2-EB39-17E8-8DACB8E86F61}"/>
          </ac:grpSpMkLst>
        </pc:grpChg>
        <pc:picChg chg="del">
          <ac:chgData name="Sandra Sandoval Corchado" userId="130971972eebd556" providerId="LiveId" clId="{C314C41B-D94E-407B-9C0F-FDD73852CEA0}" dt="2024-02-07T15:50:19.958" v="399" actId="478"/>
          <ac:picMkLst>
            <pc:docMk/>
            <pc:sldMk cId="3489562472" sldId="944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0:18.692" v="398" actId="478"/>
          <ac:picMkLst>
            <pc:docMk/>
            <pc:sldMk cId="3489562472" sldId="944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41.210" v="1082"/>
          <ac:picMkLst>
            <pc:docMk/>
            <pc:sldMk cId="3489562472" sldId="944"/>
            <ac:picMk id="5" creationId="{B0A09820-E5E6-E4BB-A32F-90A893DAB9E5}"/>
          </ac:picMkLst>
        </pc:picChg>
        <pc:picChg chg="mod">
          <ac:chgData name="Sandra Sandoval Corchado" userId="130971972eebd556" providerId="LiveId" clId="{C314C41B-D94E-407B-9C0F-FDD73852CEA0}" dt="2024-02-07T16:40:41.210" v="1082"/>
          <ac:picMkLst>
            <pc:docMk/>
            <pc:sldMk cId="3489562472" sldId="944"/>
            <ac:picMk id="6" creationId="{75B02D2F-ABDE-8745-82D8-44FBBDC3CD93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0:44.607" v="1084" actId="1036"/>
        <pc:sldMkLst>
          <pc:docMk/>
          <pc:sldMk cId="2680060639" sldId="946"/>
        </pc:sldMkLst>
        <pc:spChg chg="mod">
          <ac:chgData name="Sandra Sandoval Corchado" userId="130971972eebd556" providerId="LiveId" clId="{C314C41B-D94E-407B-9C0F-FDD73852CEA0}" dt="2024-02-07T15:51:25.537" v="409" actId="2711"/>
          <ac:spMkLst>
            <pc:docMk/>
            <pc:sldMk cId="2680060639" sldId="946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1:06.874" v="408" actId="404"/>
          <ac:spMkLst>
            <pc:docMk/>
            <pc:sldMk cId="2680060639" sldId="946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0:44.607" v="1084" actId="1036"/>
          <ac:grpSpMkLst>
            <pc:docMk/>
            <pc:sldMk cId="2680060639" sldId="946"/>
            <ac:grpSpMk id="2" creationId="{A7AFCFB4-9B0F-DF2A-E428-F4A4D10EAB0A}"/>
          </ac:grpSpMkLst>
        </pc:grpChg>
        <pc:picChg chg="del">
          <ac:chgData name="Sandra Sandoval Corchado" userId="130971972eebd556" providerId="LiveId" clId="{C314C41B-D94E-407B-9C0F-FDD73852CEA0}" dt="2024-02-07T15:51:44.309" v="414" actId="478"/>
          <ac:picMkLst>
            <pc:docMk/>
            <pc:sldMk cId="2680060639" sldId="946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1:46.014" v="415" actId="478"/>
          <ac:picMkLst>
            <pc:docMk/>
            <pc:sldMk cId="2680060639" sldId="946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43.854" v="1083"/>
          <ac:picMkLst>
            <pc:docMk/>
            <pc:sldMk cId="2680060639" sldId="946"/>
            <ac:picMk id="6" creationId="{0781555C-AF1E-E3E5-1509-4F258B92C16E}"/>
          </ac:picMkLst>
        </pc:picChg>
        <pc:picChg chg="mod">
          <ac:chgData name="Sandra Sandoval Corchado" userId="130971972eebd556" providerId="LiveId" clId="{C314C41B-D94E-407B-9C0F-FDD73852CEA0}" dt="2024-02-07T16:40:43.854" v="1083"/>
          <ac:picMkLst>
            <pc:docMk/>
            <pc:sldMk cId="2680060639" sldId="946"/>
            <ac:picMk id="10" creationId="{DD210E70-5F4B-3A1A-6D61-591B64C0B1A9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0:47.379" v="1086" actId="1036"/>
        <pc:sldMkLst>
          <pc:docMk/>
          <pc:sldMk cId="668281807" sldId="947"/>
        </pc:sldMkLst>
        <pc:spChg chg="mod">
          <ac:chgData name="Sandra Sandoval Corchado" userId="130971972eebd556" providerId="LiveId" clId="{C314C41B-D94E-407B-9C0F-FDD73852CEA0}" dt="2024-02-07T15:51:53.079" v="416" actId="2711"/>
          <ac:spMkLst>
            <pc:docMk/>
            <pc:sldMk cId="668281807" sldId="947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1:35.181" v="411" actId="404"/>
          <ac:spMkLst>
            <pc:docMk/>
            <pc:sldMk cId="668281807" sldId="947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0:47.379" v="1086" actId="1036"/>
          <ac:grpSpMkLst>
            <pc:docMk/>
            <pc:sldMk cId="668281807" sldId="947"/>
            <ac:grpSpMk id="2" creationId="{2EC69EC4-9686-C01C-9B2F-2BAC9AB8FFEC}"/>
          </ac:grpSpMkLst>
        </pc:grpChg>
        <pc:picChg chg="del">
          <ac:chgData name="Sandra Sandoval Corchado" userId="130971972eebd556" providerId="LiveId" clId="{C314C41B-D94E-407B-9C0F-FDD73852CEA0}" dt="2024-02-07T15:51:39.806" v="412" actId="478"/>
          <ac:picMkLst>
            <pc:docMk/>
            <pc:sldMk cId="668281807" sldId="947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1:41.902" v="413" actId="478"/>
          <ac:picMkLst>
            <pc:docMk/>
            <pc:sldMk cId="668281807" sldId="947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46.764" v="1085"/>
          <ac:picMkLst>
            <pc:docMk/>
            <pc:sldMk cId="668281807" sldId="947"/>
            <ac:picMk id="5" creationId="{1986A3E6-D85D-EA01-6E1D-6CDBCA760845}"/>
          </ac:picMkLst>
        </pc:picChg>
        <pc:picChg chg="mod">
          <ac:chgData name="Sandra Sandoval Corchado" userId="130971972eebd556" providerId="LiveId" clId="{C314C41B-D94E-407B-9C0F-FDD73852CEA0}" dt="2024-02-07T16:40:46.764" v="1085"/>
          <ac:picMkLst>
            <pc:docMk/>
            <pc:sldMk cId="668281807" sldId="947"/>
            <ac:picMk id="7" creationId="{2BF66325-C240-E5CF-4753-855C202F4697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0:49.728" v="1087"/>
        <pc:sldMkLst>
          <pc:docMk/>
          <pc:sldMk cId="1262387222" sldId="948"/>
        </pc:sldMkLst>
        <pc:spChg chg="mod">
          <ac:chgData name="Sandra Sandoval Corchado" userId="130971972eebd556" providerId="LiveId" clId="{C314C41B-D94E-407B-9C0F-FDD73852CEA0}" dt="2024-02-07T15:52:13.791" v="419" actId="2711"/>
          <ac:spMkLst>
            <pc:docMk/>
            <pc:sldMk cId="1262387222" sldId="948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2:08.241" v="418" actId="404"/>
          <ac:spMkLst>
            <pc:docMk/>
            <pc:sldMk cId="1262387222" sldId="948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0:49.728" v="1087"/>
          <ac:grpSpMkLst>
            <pc:docMk/>
            <pc:sldMk cId="1262387222" sldId="948"/>
            <ac:grpSpMk id="2" creationId="{7D286DEE-6DD2-10F7-1596-82A75A8ED625}"/>
          </ac:grpSpMkLst>
        </pc:grpChg>
        <pc:picChg chg="del">
          <ac:chgData name="Sandra Sandoval Corchado" userId="130971972eebd556" providerId="LiveId" clId="{C314C41B-D94E-407B-9C0F-FDD73852CEA0}" dt="2024-02-07T16:06:31.363" v="942" actId="478"/>
          <ac:picMkLst>
            <pc:docMk/>
            <pc:sldMk cId="1262387222" sldId="948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6:06:32.938" v="943" actId="478"/>
          <ac:picMkLst>
            <pc:docMk/>
            <pc:sldMk cId="1262387222" sldId="948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49.728" v="1087"/>
          <ac:picMkLst>
            <pc:docMk/>
            <pc:sldMk cId="1262387222" sldId="948"/>
            <ac:picMk id="6" creationId="{894DF84F-1CC6-3DAD-088C-F8A10E318301}"/>
          </ac:picMkLst>
        </pc:picChg>
        <pc:picChg chg="mod">
          <ac:chgData name="Sandra Sandoval Corchado" userId="130971972eebd556" providerId="LiveId" clId="{C314C41B-D94E-407B-9C0F-FDD73852CEA0}" dt="2024-02-07T16:40:49.728" v="1087"/>
          <ac:picMkLst>
            <pc:docMk/>
            <pc:sldMk cId="1262387222" sldId="948"/>
            <ac:picMk id="10" creationId="{D5213596-9971-9909-CE7E-DF762AA7759F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1:00.770" v="1091" actId="478"/>
        <pc:sldMkLst>
          <pc:docMk/>
          <pc:sldMk cId="4050809561" sldId="949"/>
        </pc:sldMkLst>
        <pc:spChg chg="mod">
          <ac:chgData name="Sandra Sandoval Corchado" userId="130971972eebd556" providerId="LiveId" clId="{C314C41B-D94E-407B-9C0F-FDD73852CEA0}" dt="2024-02-07T15:52:30.503" v="421" actId="2711"/>
          <ac:spMkLst>
            <pc:docMk/>
            <pc:sldMk cId="4050809561" sldId="949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2:23.686" v="420" actId="2711"/>
          <ac:spMkLst>
            <pc:docMk/>
            <pc:sldMk cId="4050809561" sldId="949"/>
            <ac:spMk id="9" creationId="{00000000-0000-0000-0000-000000000000}"/>
          </ac:spMkLst>
        </pc:spChg>
        <pc:grpChg chg="add del mod">
          <ac:chgData name="Sandra Sandoval Corchado" userId="130971972eebd556" providerId="LiveId" clId="{C314C41B-D94E-407B-9C0F-FDD73852CEA0}" dt="2024-02-07T16:41:00.770" v="1091" actId="478"/>
          <ac:grpSpMkLst>
            <pc:docMk/>
            <pc:sldMk cId="4050809561" sldId="949"/>
            <ac:grpSpMk id="2" creationId="{1F7E9048-7003-A88B-52AF-8F464A1CEDCB}"/>
          </ac:grpSpMkLst>
        </pc:grpChg>
        <pc:picChg chg="del">
          <ac:chgData name="Sandra Sandoval Corchado" userId="130971972eebd556" providerId="LiveId" clId="{C314C41B-D94E-407B-9C0F-FDD73852CEA0}" dt="2024-02-07T15:52:34.475" v="423" actId="478"/>
          <ac:picMkLst>
            <pc:docMk/>
            <pc:sldMk cId="4050809561" sldId="949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2:32.769" v="422" actId="478"/>
          <ac:picMkLst>
            <pc:docMk/>
            <pc:sldMk cId="4050809561" sldId="949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58.614" v="1090"/>
          <ac:picMkLst>
            <pc:docMk/>
            <pc:sldMk cId="4050809561" sldId="949"/>
            <ac:picMk id="5" creationId="{960B0C7C-21BB-C722-D007-93272639974D}"/>
          </ac:picMkLst>
        </pc:picChg>
        <pc:picChg chg="mod">
          <ac:chgData name="Sandra Sandoval Corchado" userId="130971972eebd556" providerId="LiveId" clId="{C314C41B-D94E-407B-9C0F-FDD73852CEA0}" dt="2024-02-07T16:40:58.614" v="1090"/>
          <ac:picMkLst>
            <pc:docMk/>
            <pc:sldMk cId="4050809561" sldId="949"/>
            <ac:picMk id="7" creationId="{7EA7CF73-F72B-E656-3282-5C9628963A29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0:54.716" v="1088"/>
        <pc:sldMkLst>
          <pc:docMk/>
          <pc:sldMk cId="1566393593" sldId="950"/>
        </pc:sldMkLst>
        <pc:spChg chg="mod">
          <ac:chgData name="Sandra Sandoval Corchado" userId="130971972eebd556" providerId="LiveId" clId="{C314C41B-D94E-407B-9C0F-FDD73852CEA0}" dt="2024-02-07T15:52:41.510" v="424" actId="2711"/>
          <ac:spMkLst>
            <pc:docMk/>
            <pc:sldMk cId="1566393593" sldId="950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2:49.638" v="425" actId="2711"/>
          <ac:spMkLst>
            <pc:docMk/>
            <pc:sldMk cId="1566393593" sldId="950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0:54.716" v="1088"/>
          <ac:grpSpMkLst>
            <pc:docMk/>
            <pc:sldMk cId="1566393593" sldId="950"/>
            <ac:grpSpMk id="2" creationId="{7A2322F0-07E0-DF00-4929-B8847B5E6F45}"/>
          </ac:grpSpMkLst>
        </pc:grpChg>
        <pc:picChg chg="del">
          <ac:chgData name="Sandra Sandoval Corchado" userId="130971972eebd556" providerId="LiveId" clId="{C314C41B-D94E-407B-9C0F-FDD73852CEA0}" dt="2024-02-07T15:52:57.656" v="427" actId="478"/>
          <ac:picMkLst>
            <pc:docMk/>
            <pc:sldMk cId="1566393593" sldId="950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2:59.189" v="428" actId="478"/>
          <ac:picMkLst>
            <pc:docMk/>
            <pc:sldMk cId="1566393593" sldId="950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54.716" v="1088"/>
          <ac:picMkLst>
            <pc:docMk/>
            <pc:sldMk cId="1566393593" sldId="950"/>
            <ac:picMk id="5" creationId="{FA9270B6-4DE2-E31F-A61F-B2DD1D7D387B}"/>
          </ac:picMkLst>
        </pc:picChg>
        <pc:picChg chg="mod">
          <ac:chgData name="Sandra Sandoval Corchado" userId="130971972eebd556" providerId="LiveId" clId="{C314C41B-D94E-407B-9C0F-FDD73852CEA0}" dt="2024-02-07T16:40:54.716" v="1088"/>
          <ac:picMkLst>
            <pc:docMk/>
            <pc:sldMk cId="1566393593" sldId="950"/>
            <ac:picMk id="6" creationId="{815F2974-B8EB-905A-8192-CF1A681738FE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0:56.638" v="1089"/>
        <pc:sldMkLst>
          <pc:docMk/>
          <pc:sldMk cId="4281087600" sldId="951"/>
        </pc:sldMkLst>
        <pc:spChg chg="mod">
          <ac:chgData name="Sandra Sandoval Corchado" userId="130971972eebd556" providerId="LiveId" clId="{C314C41B-D94E-407B-9C0F-FDD73852CEA0}" dt="2024-02-07T15:53:06.707" v="430" actId="2711"/>
          <ac:spMkLst>
            <pc:docMk/>
            <pc:sldMk cId="4281087600" sldId="951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3:11.787" v="431" actId="2711"/>
          <ac:spMkLst>
            <pc:docMk/>
            <pc:sldMk cId="4281087600" sldId="951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0:56.638" v="1089"/>
          <ac:grpSpMkLst>
            <pc:docMk/>
            <pc:sldMk cId="4281087600" sldId="951"/>
            <ac:grpSpMk id="2" creationId="{117B2D79-A3F7-23D7-D4DB-940761C39ADE}"/>
          </ac:grpSpMkLst>
        </pc:grpChg>
        <pc:picChg chg="del">
          <ac:chgData name="Sandra Sandoval Corchado" userId="130971972eebd556" providerId="LiveId" clId="{C314C41B-D94E-407B-9C0F-FDD73852CEA0}" dt="2024-02-07T15:52:55.046" v="426" actId="478"/>
          <ac:picMkLst>
            <pc:docMk/>
            <pc:sldMk cId="4281087600" sldId="951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3:02.064" v="429" actId="478"/>
          <ac:picMkLst>
            <pc:docMk/>
            <pc:sldMk cId="4281087600" sldId="951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0:56.638" v="1089"/>
          <ac:picMkLst>
            <pc:docMk/>
            <pc:sldMk cId="4281087600" sldId="951"/>
            <ac:picMk id="6" creationId="{679D5197-D0D5-05D9-5E3A-80A944303646}"/>
          </ac:picMkLst>
        </pc:picChg>
        <pc:picChg chg="mod">
          <ac:chgData name="Sandra Sandoval Corchado" userId="130971972eebd556" providerId="LiveId" clId="{C314C41B-D94E-407B-9C0F-FDD73852CEA0}" dt="2024-02-07T16:40:56.638" v="1089"/>
          <ac:picMkLst>
            <pc:docMk/>
            <pc:sldMk cId="4281087600" sldId="951"/>
            <ac:picMk id="10" creationId="{E995413E-4092-6E20-6EE9-5A45B3EF7EC7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1:10.134" v="1094"/>
        <pc:sldMkLst>
          <pc:docMk/>
          <pc:sldMk cId="1154638174" sldId="952"/>
        </pc:sldMkLst>
        <pc:spChg chg="mod">
          <ac:chgData name="Sandra Sandoval Corchado" userId="130971972eebd556" providerId="LiveId" clId="{C314C41B-D94E-407B-9C0F-FDD73852CEA0}" dt="2024-02-07T15:53:24.353" v="433" actId="2711"/>
          <ac:spMkLst>
            <pc:docMk/>
            <pc:sldMk cId="1154638174" sldId="952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3:20.303" v="432" actId="2711"/>
          <ac:spMkLst>
            <pc:docMk/>
            <pc:sldMk cId="1154638174" sldId="952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1:10.134" v="1094"/>
          <ac:grpSpMkLst>
            <pc:docMk/>
            <pc:sldMk cId="1154638174" sldId="952"/>
            <ac:grpSpMk id="2" creationId="{D903261C-E8DC-19E1-49DD-E1B11A5C6BFC}"/>
          </ac:grpSpMkLst>
        </pc:grpChg>
        <pc:picChg chg="del">
          <ac:chgData name="Sandra Sandoval Corchado" userId="130971972eebd556" providerId="LiveId" clId="{C314C41B-D94E-407B-9C0F-FDD73852CEA0}" dt="2024-02-07T16:41:07.656" v="1092" actId="478"/>
          <ac:picMkLst>
            <pc:docMk/>
            <pc:sldMk cId="1154638174" sldId="952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6:41:09.506" v="1093" actId="478"/>
          <ac:picMkLst>
            <pc:docMk/>
            <pc:sldMk cId="1154638174" sldId="952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1:10.134" v="1094"/>
          <ac:picMkLst>
            <pc:docMk/>
            <pc:sldMk cId="1154638174" sldId="952"/>
            <ac:picMk id="6" creationId="{AF992742-51B9-06AE-31D1-39FBC786B8C7}"/>
          </ac:picMkLst>
        </pc:picChg>
        <pc:picChg chg="mod">
          <ac:chgData name="Sandra Sandoval Corchado" userId="130971972eebd556" providerId="LiveId" clId="{C314C41B-D94E-407B-9C0F-FDD73852CEA0}" dt="2024-02-07T16:41:10.134" v="1094"/>
          <ac:picMkLst>
            <pc:docMk/>
            <pc:sldMk cId="1154638174" sldId="952"/>
            <ac:picMk id="10" creationId="{5BAC82E3-EDC5-6E5B-C54B-05C9F9C83C9C}"/>
          </ac:picMkLst>
        </pc:picChg>
      </pc:sldChg>
      <pc:sldChg chg="addSp delSp modSp add mod">
        <pc:chgData name="Sandra Sandoval Corchado" userId="130971972eebd556" providerId="LiveId" clId="{C314C41B-D94E-407B-9C0F-FDD73852CEA0}" dt="2024-02-07T16:41:11.907" v="1095"/>
        <pc:sldMkLst>
          <pc:docMk/>
          <pc:sldMk cId="2478267414" sldId="953"/>
        </pc:sldMkLst>
        <pc:spChg chg="mod">
          <ac:chgData name="Sandra Sandoval Corchado" userId="130971972eebd556" providerId="LiveId" clId="{C314C41B-D94E-407B-9C0F-FDD73852CEA0}" dt="2024-02-07T16:06:26.070" v="941" actId="20577"/>
          <ac:spMkLst>
            <pc:docMk/>
            <pc:sldMk cId="2478267414" sldId="953"/>
            <ac:spMk id="8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5:53:46.459" v="434" actId="2711"/>
          <ac:spMkLst>
            <pc:docMk/>
            <pc:sldMk cId="2478267414" sldId="953"/>
            <ac:spMk id="9" creationId="{00000000-0000-0000-0000-000000000000}"/>
          </ac:spMkLst>
        </pc:spChg>
        <pc:grpChg chg="add mod">
          <ac:chgData name="Sandra Sandoval Corchado" userId="130971972eebd556" providerId="LiveId" clId="{C314C41B-D94E-407B-9C0F-FDD73852CEA0}" dt="2024-02-07T16:41:11.907" v="1095"/>
          <ac:grpSpMkLst>
            <pc:docMk/>
            <pc:sldMk cId="2478267414" sldId="953"/>
            <ac:grpSpMk id="2" creationId="{109F66F1-AB9B-C042-63A1-571D3FE4F6F4}"/>
          </ac:grpSpMkLst>
        </pc:grpChg>
        <pc:picChg chg="del">
          <ac:chgData name="Sandra Sandoval Corchado" userId="130971972eebd556" providerId="LiveId" clId="{C314C41B-D94E-407B-9C0F-FDD73852CEA0}" dt="2024-02-07T15:56:48.353" v="596" actId="478"/>
          <ac:picMkLst>
            <pc:docMk/>
            <pc:sldMk cId="2478267414" sldId="953"/>
            <ac:picMk id="3" creationId="{6CDD6864-7B37-6763-748D-B026FC4FB79E}"/>
          </ac:picMkLst>
        </pc:picChg>
        <pc:picChg chg="del">
          <ac:chgData name="Sandra Sandoval Corchado" userId="130971972eebd556" providerId="LiveId" clId="{C314C41B-D94E-407B-9C0F-FDD73852CEA0}" dt="2024-02-07T15:56:47.274" v="595" actId="478"/>
          <ac:picMkLst>
            <pc:docMk/>
            <pc:sldMk cId="2478267414" sldId="953"/>
            <ac:picMk id="4" creationId="{766C5932-E126-A770-C683-0297FD5A9112}"/>
          </ac:picMkLst>
        </pc:picChg>
        <pc:picChg chg="mod">
          <ac:chgData name="Sandra Sandoval Corchado" userId="130971972eebd556" providerId="LiveId" clId="{C314C41B-D94E-407B-9C0F-FDD73852CEA0}" dt="2024-02-07T16:41:11.907" v="1095"/>
          <ac:picMkLst>
            <pc:docMk/>
            <pc:sldMk cId="2478267414" sldId="953"/>
            <ac:picMk id="5" creationId="{C39D5ED2-EB49-8637-AC9D-BC8A7A7D720E}"/>
          </ac:picMkLst>
        </pc:picChg>
        <pc:picChg chg="mod">
          <ac:chgData name="Sandra Sandoval Corchado" userId="130971972eebd556" providerId="LiveId" clId="{C314C41B-D94E-407B-9C0F-FDD73852CEA0}" dt="2024-02-07T16:41:11.907" v="1095"/>
          <ac:picMkLst>
            <pc:docMk/>
            <pc:sldMk cId="2478267414" sldId="953"/>
            <ac:picMk id="6" creationId="{CE718ED9-083B-2D00-0A4A-E07D2728F348}"/>
          </ac:picMkLst>
        </pc:picChg>
      </pc:sldChg>
      <pc:sldChg chg="modSp add mod">
        <pc:chgData name="Sandra Sandoval Corchado" userId="130971972eebd556" providerId="LiveId" clId="{C314C41B-D94E-407B-9C0F-FDD73852CEA0}" dt="2024-02-07T15:48:28.858" v="353" actId="20577"/>
        <pc:sldMkLst>
          <pc:docMk/>
          <pc:sldMk cId="2767658372" sldId="954"/>
        </pc:sldMkLst>
        <pc:spChg chg="mod">
          <ac:chgData name="Sandra Sandoval Corchado" userId="130971972eebd556" providerId="LiveId" clId="{C314C41B-D94E-407B-9C0F-FDD73852CEA0}" dt="2024-02-07T15:48:28.858" v="353" actId="20577"/>
          <ac:spMkLst>
            <pc:docMk/>
            <pc:sldMk cId="2767658372" sldId="954"/>
            <ac:spMk id="2" creationId="{37E3C247-C9C7-A670-D7FD-40ED7A8410D1}"/>
          </ac:spMkLst>
        </pc:spChg>
        <pc:spChg chg="mod">
          <ac:chgData name="Sandra Sandoval Corchado" userId="130971972eebd556" providerId="LiveId" clId="{C314C41B-D94E-407B-9C0F-FDD73852CEA0}" dt="2024-02-07T15:46:41.546" v="346" actId="20577"/>
          <ac:spMkLst>
            <pc:docMk/>
            <pc:sldMk cId="2767658372" sldId="954"/>
            <ac:spMk id="8" creationId="{4FB82ACD-93F1-430F-B40A-FC774D04FD82}"/>
          </ac:spMkLst>
        </pc:spChg>
      </pc:sldChg>
      <pc:sldChg chg="delSp modSp add mod delAnim">
        <pc:chgData name="Sandra Sandoval Corchado" userId="130971972eebd556" providerId="LiveId" clId="{C314C41B-D94E-407B-9C0F-FDD73852CEA0}" dt="2024-02-07T16:15:46.058" v="983" actId="122"/>
        <pc:sldMkLst>
          <pc:docMk/>
          <pc:sldMk cId="1010616008" sldId="955"/>
        </pc:sldMkLst>
        <pc:spChg chg="mod">
          <ac:chgData name="Sandra Sandoval Corchado" userId="130971972eebd556" providerId="LiveId" clId="{C314C41B-D94E-407B-9C0F-FDD73852CEA0}" dt="2024-02-07T16:15:46.058" v="983" actId="122"/>
          <ac:spMkLst>
            <pc:docMk/>
            <pc:sldMk cId="1010616008" sldId="955"/>
            <ac:spMk id="8" creationId="{00000000-0000-0000-0000-000000000000}"/>
          </ac:spMkLst>
        </pc:spChg>
        <pc:spChg chg="del">
          <ac:chgData name="Sandra Sandoval Corchado" userId="130971972eebd556" providerId="LiveId" clId="{C314C41B-D94E-407B-9C0F-FDD73852CEA0}" dt="2024-02-07T16:15:08.151" v="970" actId="478"/>
          <ac:spMkLst>
            <pc:docMk/>
            <pc:sldMk cId="1010616008" sldId="955"/>
            <ac:spMk id="9" creationId="{00000000-0000-0000-0000-000000000000}"/>
          </ac:spMkLst>
        </pc:spChg>
        <pc:spChg chg="mod">
          <ac:chgData name="Sandra Sandoval Corchado" userId="130971972eebd556" providerId="LiveId" clId="{C314C41B-D94E-407B-9C0F-FDD73852CEA0}" dt="2024-02-07T16:15:42.270" v="981" actId="1076"/>
          <ac:spMkLst>
            <pc:docMk/>
            <pc:sldMk cId="1010616008" sldId="955"/>
            <ac:spMk id="10" creationId="{00000000-0000-0000-0000-000000000000}"/>
          </ac:spMkLst>
        </pc:spChg>
        <pc:spChg chg="del">
          <ac:chgData name="Sandra Sandoval Corchado" userId="130971972eebd556" providerId="LiveId" clId="{C314C41B-D94E-407B-9C0F-FDD73852CEA0}" dt="2024-02-07T16:14:47.285" v="953" actId="478"/>
          <ac:spMkLst>
            <pc:docMk/>
            <pc:sldMk cId="1010616008" sldId="955"/>
            <ac:spMk id="11" creationId="{00000000-0000-0000-0000-000000000000}"/>
          </ac:spMkLst>
        </pc:spChg>
      </pc:sldChg>
      <pc:sldChg chg="addSp delSp modSp add mod ord">
        <pc:chgData name="Sandra Sandoval Corchado" userId="130971972eebd556" providerId="LiveId" clId="{C314C41B-D94E-407B-9C0F-FDD73852CEA0}" dt="2024-02-07T16:45:58.488" v="1194" actId="1076"/>
        <pc:sldMkLst>
          <pc:docMk/>
          <pc:sldMk cId="1925279142" sldId="956"/>
        </pc:sldMkLst>
        <pc:spChg chg="add mod">
          <ac:chgData name="Sandra Sandoval Corchado" userId="130971972eebd556" providerId="LiveId" clId="{C314C41B-D94E-407B-9C0F-FDD73852CEA0}" dt="2024-02-07T16:42:33.021" v="1112"/>
          <ac:spMkLst>
            <pc:docMk/>
            <pc:sldMk cId="1925279142" sldId="956"/>
            <ac:spMk id="3" creationId="{2CA9673C-3376-C37B-0785-C5930F5D847B}"/>
          </ac:spMkLst>
        </pc:spChg>
        <pc:spChg chg="mod">
          <ac:chgData name="Sandra Sandoval Corchado" userId="130971972eebd556" providerId="LiveId" clId="{C314C41B-D94E-407B-9C0F-FDD73852CEA0}" dt="2024-02-07T16:42:16.087" v="1110" actId="403"/>
          <ac:spMkLst>
            <pc:docMk/>
            <pc:sldMk cId="1925279142" sldId="956"/>
            <ac:spMk id="8" creationId="{00000000-0000-0000-0000-000000000000}"/>
          </ac:spMkLst>
        </pc:spChg>
        <pc:spChg chg="del">
          <ac:chgData name="Sandra Sandoval Corchado" userId="130971972eebd556" providerId="LiveId" clId="{C314C41B-D94E-407B-9C0F-FDD73852CEA0}" dt="2024-02-07T16:42:32.473" v="1111" actId="478"/>
          <ac:spMkLst>
            <pc:docMk/>
            <pc:sldMk cId="1925279142" sldId="956"/>
            <ac:spMk id="9" creationId="{00000000-0000-0000-0000-000000000000}"/>
          </ac:spMkLst>
        </pc:spChg>
        <pc:spChg chg="add mod">
          <ac:chgData name="Sandra Sandoval Corchado" userId="130971972eebd556" providerId="LiveId" clId="{C314C41B-D94E-407B-9C0F-FDD73852CEA0}" dt="2024-02-07T16:43:41.876" v="1133" actId="113"/>
          <ac:spMkLst>
            <pc:docMk/>
            <pc:sldMk cId="1925279142" sldId="956"/>
            <ac:spMk id="11" creationId="{26AD6D9A-0FCD-AE53-61E4-A1F366881FB4}"/>
          </ac:spMkLst>
        </pc:spChg>
        <pc:spChg chg="add mod">
          <ac:chgData name="Sandra Sandoval Corchado" userId="130971972eebd556" providerId="LiveId" clId="{C314C41B-D94E-407B-9C0F-FDD73852CEA0}" dt="2024-02-07T16:43:59.831" v="1156" actId="14100"/>
          <ac:spMkLst>
            <pc:docMk/>
            <pc:sldMk cId="1925279142" sldId="956"/>
            <ac:spMk id="12" creationId="{D94013F8-4A14-DFF4-8CF8-8CFC069449A9}"/>
          </ac:spMkLst>
        </pc:spChg>
        <pc:spChg chg="add mod">
          <ac:chgData name="Sandra Sandoval Corchado" userId="130971972eebd556" providerId="LiveId" clId="{C314C41B-D94E-407B-9C0F-FDD73852CEA0}" dt="2024-02-07T16:45:55.235" v="1193" actId="1076"/>
          <ac:spMkLst>
            <pc:docMk/>
            <pc:sldMk cId="1925279142" sldId="956"/>
            <ac:spMk id="13" creationId="{F1F3D02E-D146-BECF-E0F9-B034E86B973A}"/>
          </ac:spMkLst>
        </pc:spChg>
        <pc:picChg chg="add mod">
          <ac:chgData name="Sandra Sandoval Corchado" userId="130971972eebd556" providerId="LiveId" clId="{C314C41B-D94E-407B-9C0F-FDD73852CEA0}" dt="2024-02-07T16:43:47.438" v="1136" actId="1076"/>
          <ac:picMkLst>
            <pc:docMk/>
            <pc:sldMk cId="1925279142" sldId="956"/>
            <ac:picMk id="4" creationId="{D9A0CEC7-A9DB-A945-C0B2-4016BAC98689}"/>
          </ac:picMkLst>
        </pc:picChg>
        <pc:picChg chg="add mod">
          <ac:chgData name="Sandra Sandoval Corchado" userId="130971972eebd556" providerId="LiveId" clId="{C314C41B-D94E-407B-9C0F-FDD73852CEA0}" dt="2024-02-07T16:42:54.097" v="1114"/>
          <ac:picMkLst>
            <pc:docMk/>
            <pc:sldMk cId="1925279142" sldId="956"/>
            <ac:picMk id="7" creationId="{17D8EB6F-81B0-704A-D3B4-83633652361B}"/>
          </ac:picMkLst>
        </pc:picChg>
        <pc:picChg chg="add mod">
          <ac:chgData name="Sandra Sandoval Corchado" userId="130971972eebd556" providerId="LiveId" clId="{C314C41B-D94E-407B-9C0F-FDD73852CEA0}" dt="2024-02-07T16:45:58.488" v="1194" actId="1076"/>
          <ac:picMkLst>
            <pc:docMk/>
            <pc:sldMk cId="1925279142" sldId="956"/>
            <ac:picMk id="10" creationId="{D91A951A-C249-C7CB-B716-968F5D799E69}"/>
          </ac:picMkLst>
        </pc:picChg>
      </pc:sldChg>
      <pc:sldMasterChg chg="delSldLayout">
        <pc:chgData name="Sandra Sandoval Corchado" userId="130971972eebd556" providerId="LiveId" clId="{C314C41B-D94E-407B-9C0F-FDD73852CEA0}" dt="2024-02-07T06:13:46.299" v="295" actId="47"/>
        <pc:sldMasterMkLst>
          <pc:docMk/>
          <pc:sldMasterMk cId="3786422143" sldId="2147483660"/>
        </pc:sldMasterMkLst>
        <pc:sldLayoutChg chg="del">
          <pc:chgData name="Sandra Sandoval Corchado" userId="130971972eebd556" providerId="LiveId" clId="{C314C41B-D94E-407B-9C0F-FDD73852CEA0}" dt="2024-02-07T06:13:46.299" v="295" actId="47"/>
          <pc:sldLayoutMkLst>
            <pc:docMk/>
            <pc:sldMasterMk cId="3786422143" sldId="2147483660"/>
            <pc:sldLayoutMk cId="4014437326" sldId="2147483672"/>
          </pc:sldLayoutMkLst>
        </pc:sldLayoutChg>
      </pc:sldMasterChg>
    </pc:docChg>
  </pc:docChgLst>
  <pc:docChgLst>
    <pc:chgData name="Sandra Sandoval Corchado" userId="130971972eebd556" providerId="LiveId" clId="{F794EF58-6987-4471-B856-94E5EFA55733}"/>
    <pc:docChg chg="undo custSel addSld delSld modSld sldOrd">
      <pc:chgData name="Sandra Sandoval Corchado" userId="130971972eebd556" providerId="LiveId" clId="{F794EF58-6987-4471-B856-94E5EFA55733}" dt="2024-03-06T20:06:20.872" v="1003" actId="20577"/>
      <pc:docMkLst>
        <pc:docMk/>
      </pc:docMkLst>
      <pc:sldChg chg="addSp delSp modSp mod">
        <pc:chgData name="Sandra Sandoval Corchado" userId="130971972eebd556" providerId="LiveId" clId="{F794EF58-6987-4471-B856-94E5EFA55733}" dt="2024-03-06T16:46:24.125" v="31" actId="1076"/>
        <pc:sldMkLst>
          <pc:docMk/>
          <pc:sldMk cId="1001707280" sldId="256"/>
        </pc:sldMkLst>
        <pc:spChg chg="mod">
          <ac:chgData name="Sandra Sandoval Corchado" userId="130971972eebd556" providerId="LiveId" clId="{F794EF58-6987-4471-B856-94E5EFA55733}" dt="2024-03-06T16:44:56.729" v="12" actId="14100"/>
          <ac:spMkLst>
            <pc:docMk/>
            <pc:sldMk cId="1001707280" sldId="256"/>
            <ac:spMk id="2" creationId="{5795F62B-1D60-5C41-B826-4F9B444D67D6}"/>
          </ac:spMkLst>
        </pc:spChg>
        <pc:spChg chg="del mod">
          <ac:chgData name="Sandra Sandoval Corchado" userId="130971972eebd556" providerId="LiveId" clId="{F794EF58-6987-4471-B856-94E5EFA55733}" dt="2024-03-06T16:45:00.771" v="13" actId="478"/>
          <ac:spMkLst>
            <pc:docMk/>
            <pc:sldMk cId="1001707280" sldId="256"/>
            <ac:spMk id="6" creationId="{F03F9F49-2B2A-6C42-8395-EF4F02F6E6B0}"/>
          </ac:spMkLst>
        </pc:spChg>
        <pc:picChg chg="add del mod">
          <ac:chgData name="Sandra Sandoval Corchado" userId="130971972eebd556" providerId="LiveId" clId="{F794EF58-6987-4471-B856-94E5EFA55733}" dt="2024-03-06T16:45:57.624" v="24" actId="478"/>
          <ac:picMkLst>
            <pc:docMk/>
            <pc:sldMk cId="1001707280" sldId="256"/>
            <ac:picMk id="9" creationId="{3CB4C385-9923-7EB0-D10C-E462E4B85B74}"/>
          </ac:picMkLst>
        </pc:picChg>
        <pc:picChg chg="add mod">
          <ac:chgData name="Sandra Sandoval Corchado" userId="130971972eebd556" providerId="LiveId" clId="{F794EF58-6987-4471-B856-94E5EFA55733}" dt="2024-03-06T16:46:24.125" v="31" actId="1076"/>
          <ac:picMkLst>
            <pc:docMk/>
            <pc:sldMk cId="1001707280" sldId="256"/>
            <ac:picMk id="11" creationId="{407B00C1-1E4D-501A-B7ED-76D96864A456}"/>
          </ac:picMkLst>
        </pc:picChg>
      </pc:sldChg>
      <pc:sldChg chg="modSp mod">
        <pc:chgData name="Sandra Sandoval Corchado" userId="130971972eebd556" providerId="LiveId" clId="{F794EF58-6987-4471-B856-94E5EFA55733}" dt="2024-03-06T16:49:02.262" v="273" actId="6549"/>
        <pc:sldMkLst>
          <pc:docMk/>
          <pc:sldMk cId="561047860" sldId="257"/>
        </pc:sldMkLst>
        <pc:spChg chg="mod">
          <ac:chgData name="Sandra Sandoval Corchado" userId="130971972eebd556" providerId="LiveId" clId="{F794EF58-6987-4471-B856-94E5EFA55733}" dt="2024-03-06T16:49:02.262" v="273" actId="6549"/>
          <ac:spMkLst>
            <pc:docMk/>
            <pc:sldMk cId="561047860" sldId="257"/>
            <ac:spMk id="5" creationId="{74A6F514-A743-02CA-8551-904F37C37A9F}"/>
          </ac:spMkLst>
        </pc:spChg>
      </pc:sldChg>
      <pc:sldChg chg="del">
        <pc:chgData name="Sandra Sandoval Corchado" userId="130971972eebd556" providerId="LiveId" clId="{F794EF58-6987-4471-B856-94E5EFA55733}" dt="2024-03-06T16:49:05.215" v="274" actId="47"/>
        <pc:sldMkLst>
          <pc:docMk/>
          <pc:sldMk cId="1783413046" sldId="258"/>
        </pc:sldMkLst>
      </pc:sldChg>
      <pc:sldChg chg="del">
        <pc:chgData name="Sandra Sandoval Corchado" userId="130971972eebd556" providerId="LiveId" clId="{F794EF58-6987-4471-B856-94E5EFA55733}" dt="2024-03-06T16:52:55.204" v="313" actId="47"/>
        <pc:sldMkLst>
          <pc:docMk/>
          <pc:sldMk cId="4050173920" sldId="260"/>
        </pc:sldMkLst>
      </pc:sldChg>
      <pc:sldChg chg="del">
        <pc:chgData name="Sandra Sandoval Corchado" userId="130971972eebd556" providerId="LiveId" clId="{F794EF58-6987-4471-B856-94E5EFA55733}" dt="2024-03-06T16:49:07.611" v="275" actId="47"/>
        <pc:sldMkLst>
          <pc:docMk/>
          <pc:sldMk cId="2883958208" sldId="263"/>
        </pc:sldMkLst>
      </pc:sldChg>
      <pc:sldChg chg="addSp modSp add mod">
        <pc:chgData name="Sandra Sandoval Corchado" userId="130971972eebd556" providerId="LiveId" clId="{F794EF58-6987-4471-B856-94E5EFA55733}" dt="2024-03-06T17:41:49.028" v="622" actId="1076"/>
        <pc:sldMkLst>
          <pc:docMk/>
          <pc:sldMk cId="4126885799" sldId="266"/>
        </pc:sldMkLst>
        <pc:spChg chg="mod">
          <ac:chgData name="Sandra Sandoval Corchado" userId="130971972eebd556" providerId="LiveId" clId="{F794EF58-6987-4471-B856-94E5EFA55733}" dt="2024-03-06T17:41:33.028" v="614" actId="6549"/>
          <ac:spMkLst>
            <pc:docMk/>
            <pc:sldMk cId="4126885799" sldId="266"/>
            <ac:spMk id="8" creationId="{F5A4F344-39A1-4544-A01D-B323A13AB4E8}"/>
          </ac:spMkLst>
        </pc:spChg>
        <pc:picChg chg="add mod">
          <ac:chgData name="Sandra Sandoval Corchado" userId="130971972eebd556" providerId="LiveId" clId="{F794EF58-6987-4471-B856-94E5EFA55733}" dt="2024-03-06T17:41:48.509" v="621" actId="1076"/>
          <ac:picMkLst>
            <pc:docMk/>
            <pc:sldMk cId="4126885799" sldId="266"/>
            <ac:picMk id="3" creationId="{68D78E41-7801-1A7D-BAFF-3950C4B1EE70}"/>
          </ac:picMkLst>
        </pc:picChg>
        <pc:picChg chg="mod">
          <ac:chgData name="Sandra Sandoval Corchado" userId="130971972eebd556" providerId="LiveId" clId="{F794EF58-6987-4471-B856-94E5EFA55733}" dt="2024-03-06T17:41:49.028" v="622" actId="1076"/>
          <ac:picMkLst>
            <pc:docMk/>
            <pc:sldMk cId="4126885799" sldId="266"/>
            <ac:picMk id="5" creationId="{AC99DB76-D2B7-EA49-AE35-C14CBB882C25}"/>
          </ac:picMkLst>
        </pc:picChg>
      </pc:sldChg>
      <pc:sldChg chg="del">
        <pc:chgData name="Sandra Sandoval Corchado" userId="130971972eebd556" providerId="LiveId" clId="{F794EF58-6987-4471-B856-94E5EFA55733}" dt="2024-03-06T16:49:10.770" v="279" actId="47"/>
        <pc:sldMkLst>
          <pc:docMk/>
          <pc:sldMk cId="4233301136" sldId="268"/>
        </pc:sldMkLst>
      </pc:sldChg>
      <pc:sldChg chg="del">
        <pc:chgData name="Sandra Sandoval Corchado" userId="130971972eebd556" providerId="LiveId" clId="{F794EF58-6987-4471-B856-94E5EFA55733}" dt="2024-03-06T16:49:12.901" v="282" actId="47"/>
        <pc:sldMkLst>
          <pc:docMk/>
          <pc:sldMk cId="1712229082" sldId="273"/>
        </pc:sldMkLst>
      </pc:sldChg>
      <pc:sldChg chg="del">
        <pc:chgData name="Sandra Sandoval Corchado" userId="130971972eebd556" providerId="LiveId" clId="{F794EF58-6987-4471-B856-94E5EFA55733}" dt="2024-03-06T16:49:13.531" v="283" actId="47"/>
        <pc:sldMkLst>
          <pc:docMk/>
          <pc:sldMk cId="810753107" sldId="274"/>
        </pc:sldMkLst>
      </pc:sldChg>
      <pc:sldChg chg="del">
        <pc:chgData name="Sandra Sandoval Corchado" userId="130971972eebd556" providerId="LiveId" clId="{F794EF58-6987-4471-B856-94E5EFA55733}" dt="2024-03-06T16:49:14.101" v="284" actId="47"/>
        <pc:sldMkLst>
          <pc:docMk/>
          <pc:sldMk cId="1547485954" sldId="275"/>
        </pc:sldMkLst>
      </pc:sldChg>
      <pc:sldChg chg="del">
        <pc:chgData name="Sandra Sandoval Corchado" userId="130971972eebd556" providerId="LiveId" clId="{F794EF58-6987-4471-B856-94E5EFA55733}" dt="2024-03-06T16:49:15.395" v="286" actId="47"/>
        <pc:sldMkLst>
          <pc:docMk/>
          <pc:sldMk cId="681504700" sldId="279"/>
        </pc:sldMkLst>
      </pc:sldChg>
      <pc:sldChg chg="del">
        <pc:chgData name="Sandra Sandoval Corchado" userId="130971972eebd556" providerId="LiveId" clId="{F794EF58-6987-4471-B856-94E5EFA55733}" dt="2024-03-06T16:49:15.970" v="287" actId="47"/>
        <pc:sldMkLst>
          <pc:docMk/>
          <pc:sldMk cId="2953761463" sldId="280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0" sldId="290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690819600" sldId="330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431430786" sldId="333"/>
        </pc:sldMkLst>
      </pc:sldChg>
      <pc:sldChg chg="del">
        <pc:chgData name="Sandra Sandoval Corchado" userId="130971972eebd556" providerId="LiveId" clId="{F794EF58-6987-4471-B856-94E5EFA55733}" dt="2024-03-06T16:49:16.531" v="288" actId="47"/>
        <pc:sldMkLst>
          <pc:docMk/>
          <pc:sldMk cId="139401488" sldId="390"/>
        </pc:sldMkLst>
      </pc:sldChg>
      <pc:sldChg chg="delSp mod ord">
        <pc:chgData name="Sandra Sandoval Corchado" userId="130971972eebd556" providerId="LiveId" clId="{F794EF58-6987-4471-B856-94E5EFA55733}" dt="2024-03-06T17:32:40.480" v="391" actId="478"/>
        <pc:sldMkLst>
          <pc:docMk/>
          <pc:sldMk cId="2166493301" sldId="404"/>
        </pc:sldMkLst>
        <pc:spChg chg="del">
          <ac:chgData name="Sandra Sandoval Corchado" userId="130971972eebd556" providerId="LiveId" clId="{F794EF58-6987-4471-B856-94E5EFA55733}" dt="2024-03-06T17:32:40.480" v="391" actId="478"/>
          <ac:spMkLst>
            <pc:docMk/>
            <pc:sldMk cId="2166493301" sldId="404"/>
            <ac:spMk id="20" creationId="{00000000-0000-0000-0000-000000000000}"/>
          </ac:spMkLst>
        </pc:spChg>
      </pc:sldChg>
      <pc:sldChg chg="del">
        <pc:chgData name="Sandra Sandoval Corchado" userId="130971972eebd556" providerId="LiveId" clId="{F794EF58-6987-4471-B856-94E5EFA55733}" dt="2024-03-06T16:49:08.391" v="276" actId="47"/>
        <pc:sldMkLst>
          <pc:docMk/>
          <pc:sldMk cId="1630915973" sldId="421"/>
        </pc:sldMkLst>
      </pc:sldChg>
      <pc:sldChg chg="del">
        <pc:chgData name="Sandra Sandoval Corchado" userId="130971972eebd556" providerId="LiveId" clId="{F794EF58-6987-4471-B856-94E5EFA55733}" dt="2024-03-06T16:49:09.321" v="277" actId="47"/>
        <pc:sldMkLst>
          <pc:docMk/>
          <pc:sldMk cId="2445003153" sldId="422"/>
        </pc:sldMkLst>
      </pc:sldChg>
      <pc:sldChg chg="addSp delSp modSp mod">
        <pc:chgData name="Sandra Sandoval Corchado" userId="130971972eebd556" providerId="LiveId" clId="{F794EF58-6987-4471-B856-94E5EFA55733}" dt="2024-03-06T16:52:50.196" v="311" actId="1076"/>
        <pc:sldMkLst>
          <pc:docMk/>
          <pc:sldMk cId="4060048143" sldId="424"/>
        </pc:sldMkLst>
        <pc:spChg chg="del mod">
          <ac:chgData name="Sandra Sandoval Corchado" userId="130971972eebd556" providerId="LiveId" clId="{F794EF58-6987-4471-B856-94E5EFA55733}" dt="2024-03-06T16:50:26.950" v="292" actId="478"/>
          <ac:spMkLst>
            <pc:docMk/>
            <pc:sldMk cId="4060048143" sldId="424"/>
            <ac:spMk id="6" creationId="{E6DA7A38-3F9B-85A6-E0F2-44D49D044527}"/>
          </ac:spMkLst>
        </pc:spChg>
        <pc:spChg chg="mod">
          <ac:chgData name="Sandra Sandoval Corchado" userId="130971972eebd556" providerId="LiveId" clId="{F794EF58-6987-4471-B856-94E5EFA55733}" dt="2024-03-06T16:51:57.607" v="305" actId="14100"/>
          <ac:spMkLst>
            <pc:docMk/>
            <pc:sldMk cId="4060048143" sldId="424"/>
            <ac:spMk id="8" creationId="{0168325B-5EC3-081F-7E0C-EB82080787FD}"/>
          </ac:spMkLst>
        </pc:spChg>
        <pc:spChg chg="del">
          <ac:chgData name="Sandra Sandoval Corchado" userId="130971972eebd556" providerId="LiveId" clId="{F794EF58-6987-4471-B856-94E5EFA55733}" dt="2024-03-06T16:50:28.676" v="293" actId="478"/>
          <ac:spMkLst>
            <pc:docMk/>
            <pc:sldMk cId="4060048143" sldId="424"/>
            <ac:spMk id="9" creationId="{72C89448-1C94-224F-600B-3A4B56F324E2}"/>
          </ac:spMkLst>
        </pc:spChg>
        <pc:picChg chg="add del mod">
          <ac:chgData name="Sandra Sandoval Corchado" userId="130971972eebd556" providerId="LiveId" clId="{F794EF58-6987-4471-B856-94E5EFA55733}" dt="2024-03-06T16:52:43.352" v="307" actId="478"/>
          <ac:picMkLst>
            <pc:docMk/>
            <pc:sldMk cId="4060048143" sldId="424"/>
            <ac:picMk id="10" creationId="{446009FF-2A9E-1625-F9F9-B6B6C56870A9}"/>
          </ac:picMkLst>
        </pc:picChg>
        <pc:picChg chg="add mod">
          <ac:chgData name="Sandra Sandoval Corchado" userId="130971972eebd556" providerId="LiveId" clId="{F794EF58-6987-4471-B856-94E5EFA55733}" dt="2024-03-06T16:52:50.196" v="311" actId="1076"/>
          <ac:picMkLst>
            <pc:docMk/>
            <pc:sldMk cId="4060048143" sldId="424"/>
            <ac:picMk id="13" creationId="{FF3012FF-8454-5E76-BDB1-BFD9264D84C6}"/>
          </ac:picMkLst>
        </pc:picChg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467672936" sldId="438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3371719271" sldId="439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4080193236" sldId="440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4145544329" sldId="441"/>
        </pc:sldMkLst>
      </pc:sldChg>
      <pc:sldChg chg="del">
        <pc:chgData name="Sandra Sandoval Corchado" userId="130971972eebd556" providerId="LiveId" clId="{F794EF58-6987-4471-B856-94E5EFA55733}" dt="2024-03-06T16:49:29.200" v="289" actId="47"/>
        <pc:sldMkLst>
          <pc:docMk/>
          <pc:sldMk cId="4219247434" sldId="453"/>
        </pc:sldMkLst>
      </pc:sldChg>
      <pc:sldChg chg="del">
        <pc:chgData name="Sandra Sandoval Corchado" userId="130971972eebd556" providerId="LiveId" clId="{F794EF58-6987-4471-B856-94E5EFA55733}" dt="2024-03-06T16:49:29.200" v="289" actId="47"/>
        <pc:sldMkLst>
          <pc:docMk/>
          <pc:sldMk cId="3755553045" sldId="454"/>
        </pc:sldMkLst>
      </pc:sldChg>
      <pc:sldChg chg="del">
        <pc:chgData name="Sandra Sandoval Corchado" userId="130971972eebd556" providerId="LiveId" clId="{F794EF58-6987-4471-B856-94E5EFA55733}" dt="2024-03-06T16:49:14.790" v="285" actId="47"/>
        <pc:sldMkLst>
          <pc:docMk/>
          <pc:sldMk cId="3181159626" sldId="456"/>
        </pc:sldMkLst>
      </pc:sldChg>
      <pc:sldChg chg="del">
        <pc:chgData name="Sandra Sandoval Corchado" userId="130971972eebd556" providerId="LiveId" clId="{F794EF58-6987-4471-B856-94E5EFA55733}" dt="2024-03-06T16:49:10.060" v="278" actId="47"/>
        <pc:sldMkLst>
          <pc:docMk/>
          <pc:sldMk cId="1904853956" sldId="457"/>
        </pc:sldMkLst>
      </pc:sldChg>
      <pc:sldChg chg="del">
        <pc:chgData name="Sandra Sandoval Corchado" userId="130971972eebd556" providerId="LiveId" clId="{F794EF58-6987-4471-B856-94E5EFA55733}" dt="2024-03-06T16:49:11.540" v="280" actId="47"/>
        <pc:sldMkLst>
          <pc:docMk/>
          <pc:sldMk cId="4833984" sldId="458"/>
        </pc:sldMkLst>
      </pc:sldChg>
      <pc:sldChg chg="del">
        <pc:chgData name="Sandra Sandoval Corchado" userId="130971972eebd556" providerId="LiveId" clId="{F794EF58-6987-4471-B856-94E5EFA55733}" dt="2024-03-06T16:49:12.160" v="281" actId="47"/>
        <pc:sldMkLst>
          <pc:docMk/>
          <pc:sldMk cId="552135735" sldId="459"/>
        </pc:sldMkLst>
      </pc:sldChg>
      <pc:sldChg chg="del">
        <pc:chgData name="Sandra Sandoval Corchado" userId="130971972eebd556" providerId="LiveId" clId="{F794EF58-6987-4471-B856-94E5EFA55733}" dt="2024-03-06T16:49:29.200" v="289" actId="47"/>
        <pc:sldMkLst>
          <pc:docMk/>
          <pc:sldMk cId="4072804017" sldId="464"/>
        </pc:sldMkLst>
      </pc:sldChg>
      <pc:sldChg chg="del">
        <pc:chgData name="Sandra Sandoval Corchado" userId="130971972eebd556" providerId="LiveId" clId="{F794EF58-6987-4471-B856-94E5EFA55733}" dt="2024-03-06T16:49:29.200" v="289" actId="47"/>
        <pc:sldMkLst>
          <pc:docMk/>
          <pc:sldMk cId="2175497703" sldId="468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3727898632" sldId="492"/>
        </pc:sldMkLst>
      </pc:sldChg>
      <pc:sldChg chg="delSp modSp mod">
        <pc:chgData name="Sandra Sandoval Corchado" userId="130971972eebd556" providerId="LiveId" clId="{F794EF58-6987-4471-B856-94E5EFA55733}" dt="2024-03-06T17:44:54.066" v="957" actId="20577"/>
        <pc:sldMkLst>
          <pc:docMk/>
          <pc:sldMk cId="3345801294" sldId="497"/>
        </pc:sldMkLst>
        <pc:spChg chg="mod">
          <ac:chgData name="Sandra Sandoval Corchado" userId="130971972eebd556" providerId="LiveId" clId="{F794EF58-6987-4471-B856-94E5EFA55733}" dt="2024-03-06T17:43:15.361" v="665" actId="20577"/>
          <ac:spMkLst>
            <pc:docMk/>
            <pc:sldMk cId="3345801294" sldId="497"/>
            <ac:spMk id="6" creationId="{F5338B1C-044A-B340-AB05-8921A05068D5}"/>
          </ac:spMkLst>
        </pc:spChg>
        <pc:spChg chg="mod">
          <ac:chgData name="Sandra Sandoval Corchado" userId="130971972eebd556" providerId="LiveId" clId="{F794EF58-6987-4471-B856-94E5EFA55733}" dt="2024-03-06T17:44:54.066" v="957" actId="20577"/>
          <ac:spMkLst>
            <pc:docMk/>
            <pc:sldMk cId="3345801294" sldId="497"/>
            <ac:spMk id="8" creationId="{62082212-326D-5533-066B-B6C4B8BD3094}"/>
          </ac:spMkLst>
        </pc:spChg>
        <pc:spChg chg="del">
          <ac:chgData name="Sandra Sandoval Corchado" userId="130971972eebd556" providerId="LiveId" clId="{F794EF58-6987-4471-B856-94E5EFA55733}" dt="2024-03-06T17:44:26.892" v="829" actId="478"/>
          <ac:spMkLst>
            <pc:docMk/>
            <pc:sldMk cId="3345801294" sldId="497"/>
            <ac:spMk id="11" creationId="{338DE58B-19F0-80CE-96F1-0489D09F52D1}"/>
          </ac:spMkLst>
        </pc:spChg>
      </pc:sldChg>
      <pc:sldChg chg="del">
        <pc:chgData name="Sandra Sandoval Corchado" userId="130971972eebd556" providerId="LiveId" clId="{F794EF58-6987-4471-B856-94E5EFA55733}" dt="2024-03-06T16:52:51.948" v="312" actId="47"/>
        <pc:sldMkLst>
          <pc:docMk/>
          <pc:sldMk cId="3516751533" sldId="937"/>
        </pc:sldMkLst>
      </pc:sldChg>
      <pc:sldChg chg="addSp delSp modSp mod">
        <pc:chgData name="Sandra Sandoval Corchado" userId="130971972eebd556" providerId="LiveId" clId="{F794EF58-6987-4471-B856-94E5EFA55733}" dt="2024-03-06T17:31:54.962" v="386" actId="1076"/>
        <pc:sldMkLst>
          <pc:docMk/>
          <pc:sldMk cId="3489562472" sldId="944"/>
        </pc:sldMkLst>
        <pc:spChg chg="del">
          <ac:chgData name="Sandra Sandoval Corchado" userId="130971972eebd556" providerId="LiveId" clId="{F794EF58-6987-4471-B856-94E5EFA55733}" dt="2024-03-06T17:29:16.583" v="368" actId="478"/>
          <ac:spMkLst>
            <pc:docMk/>
            <pc:sldMk cId="3489562472" sldId="944"/>
            <ac:spMk id="8" creationId="{00000000-0000-0000-0000-000000000000}"/>
          </ac:spMkLst>
        </pc:spChg>
        <pc:spChg chg="mod">
          <ac:chgData name="Sandra Sandoval Corchado" userId="130971972eebd556" providerId="LiveId" clId="{F794EF58-6987-4471-B856-94E5EFA55733}" dt="2024-03-06T17:28:35.201" v="366" actId="20577"/>
          <ac:spMkLst>
            <pc:docMk/>
            <pc:sldMk cId="3489562472" sldId="944"/>
            <ac:spMk id="9" creationId="{00000000-0000-0000-0000-000000000000}"/>
          </ac:spMkLst>
        </pc:spChg>
        <pc:spChg chg="del">
          <ac:chgData name="Sandra Sandoval Corchado" userId="130971972eebd556" providerId="LiveId" clId="{F794EF58-6987-4471-B856-94E5EFA55733}" dt="2024-03-06T17:29:21.954" v="373" actId="478"/>
          <ac:spMkLst>
            <pc:docMk/>
            <pc:sldMk cId="3489562472" sldId="944"/>
            <ac:spMk id="22" creationId="{98E43F05-89FF-6E67-87B1-5844F2D98DBD}"/>
          </ac:spMkLst>
        </pc:spChg>
        <pc:spChg chg="del">
          <ac:chgData name="Sandra Sandoval Corchado" userId="130971972eebd556" providerId="LiveId" clId="{F794EF58-6987-4471-B856-94E5EFA55733}" dt="2024-03-06T17:29:21.126" v="372" actId="478"/>
          <ac:spMkLst>
            <pc:docMk/>
            <pc:sldMk cId="3489562472" sldId="944"/>
            <ac:spMk id="23" creationId="{6024251C-71F6-8896-50D2-CCE47E657E97}"/>
          </ac:spMkLst>
        </pc:spChg>
        <pc:spChg chg="del">
          <ac:chgData name="Sandra Sandoval Corchado" userId="130971972eebd556" providerId="LiveId" clId="{F794EF58-6987-4471-B856-94E5EFA55733}" dt="2024-03-06T17:29:20.384" v="371" actId="478"/>
          <ac:spMkLst>
            <pc:docMk/>
            <pc:sldMk cId="3489562472" sldId="944"/>
            <ac:spMk id="24" creationId="{B68C6B69-6073-AB21-44E8-605211B53A09}"/>
          </ac:spMkLst>
        </pc:spChg>
        <pc:spChg chg="del">
          <ac:chgData name="Sandra Sandoval Corchado" userId="130971972eebd556" providerId="LiveId" clId="{F794EF58-6987-4471-B856-94E5EFA55733}" dt="2024-03-06T17:29:18.746" v="370" actId="478"/>
          <ac:spMkLst>
            <pc:docMk/>
            <pc:sldMk cId="3489562472" sldId="944"/>
            <ac:spMk id="25" creationId="{78A34950-7C2D-C504-6EAF-0BA5FDB8A6C4}"/>
          </ac:spMkLst>
        </pc:spChg>
        <pc:graphicFrameChg chg="add mod modGraphic">
          <ac:chgData name="Sandra Sandoval Corchado" userId="130971972eebd556" providerId="LiveId" clId="{F794EF58-6987-4471-B856-94E5EFA55733}" dt="2024-03-06T17:31:54.962" v="386" actId="1076"/>
          <ac:graphicFrameMkLst>
            <pc:docMk/>
            <pc:sldMk cId="3489562472" sldId="944"/>
            <ac:graphicFrameMk id="3" creationId="{246EFEA7-531A-AD5C-3494-E07560DE6244}"/>
          </ac:graphicFrameMkLst>
        </pc:graphicFrameChg>
        <pc:picChg chg="del">
          <ac:chgData name="Sandra Sandoval Corchado" userId="130971972eebd556" providerId="LiveId" clId="{F794EF58-6987-4471-B856-94E5EFA55733}" dt="2024-03-06T17:29:17.249" v="369" actId="478"/>
          <ac:picMkLst>
            <pc:docMk/>
            <pc:sldMk cId="3489562472" sldId="944"/>
            <ac:picMk id="10" creationId="{7C358F27-57CC-7C7A-DA71-38AAF4CF3043}"/>
          </ac:picMkLst>
        </pc:picChg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2680060639" sldId="946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668281807" sldId="947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262387222" sldId="948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4050809561" sldId="949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566393593" sldId="950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4281087600" sldId="951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154638174" sldId="952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2478267414" sldId="953"/>
        </pc:sldMkLst>
      </pc:sldChg>
      <pc:sldChg chg="addSp modSp mod">
        <pc:chgData name="Sandra Sandoval Corchado" userId="130971972eebd556" providerId="LiveId" clId="{F794EF58-6987-4471-B856-94E5EFA55733}" dt="2024-03-06T17:04:43.046" v="314"/>
        <pc:sldMkLst>
          <pc:docMk/>
          <pc:sldMk cId="2767658372" sldId="954"/>
        </pc:sldMkLst>
        <pc:spChg chg="mod">
          <ac:chgData name="Sandra Sandoval Corchado" userId="130971972eebd556" providerId="LiveId" clId="{F794EF58-6987-4471-B856-94E5EFA55733}" dt="2024-03-06T16:50:18.323" v="290" actId="20577"/>
          <ac:spMkLst>
            <pc:docMk/>
            <pc:sldMk cId="2767658372" sldId="954"/>
            <ac:spMk id="2" creationId="{37E3C247-C9C7-A670-D7FD-40ED7A8410D1}"/>
          </ac:spMkLst>
        </pc:spChg>
        <pc:picChg chg="add">
          <ac:chgData name="Sandra Sandoval Corchado" userId="130971972eebd556" providerId="LiveId" clId="{F794EF58-6987-4471-B856-94E5EFA55733}" dt="2024-03-06T17:04:43.046" v="314"/>
          <ac:picMkLst>
            <pc:docMk/>
            <pc:sldMk cId="2767658372" sldId="954"/>
            <ac:picMk id="1026" creationId="{D7B21893-2E24-37EC-482C-8362B2934869}"/>
          </ac:picMkLst>
        </pc:picChg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010616008" sldId="955"/>
        </pc:sldMkLst>
      </pc:sldChg>
      <pc:sldChg chg="del">
        <pc:chgData name="Sandra Sandoval Corchado" userId="130971972eebd556" providerId="LiveId" clId="{F794EF58-6987-4471-B856-94E5EFA55733}" dt="2024-03-06T17:39:45.346" v="596" actId="47"/>
        <pc:sldMkLst>
          <pc:docMk/>
          <pc:sldMk cId="1925279142" sldId="956"/>
        </pc:sldMkLst>
      </pc:sldChg>
      <pc:sldChg chg="add del">
        <pc:chgData name="Sandra Sandoval Corchado" userId="130971972eebd556" providerId="LiveId" clId="{F794EF58-6987-4471-B856-94E5EFA55733}" dt="2024-03-06T17:39:45.346" v="596" actId="47"/>
        <pc:sldMkLst>
          <pc:docMk/>
          <pc:sldMk cId="1801790574" sldId="957"/>
        </pc:sldMkLst>
      </pc:sldChg>
      <pc:sldChg chg="delSp modSp add del mod">
        <pc:chgData name="Sandra Sandoval Corchado" userId="130971972eebd556" providerId="LiveId" clId="{F794EF58-6987-4471-B856-94E5EFA55733}" dt="2024-03-06T16:51:03.813" v="300" actId="47"/>
        <pc:sldMkLst>
          <pc:docMk/>
          <pc:sldMk cId="3221732538" sldId="957"/>
        </pc:sldMkLst>
        <pc:spChg chg="del mod">
          <ac:chgData name="Sandra Sandoval Corchado" userId="130971972eebd556" providerId="LiveId" clId="{F794EF58-6987-4471-B856-94E5EFA55733}" dt="2024-03-06T16:51:03.067" v="299"/>
          <ac:spMkLst>
            <pc:docMk/>
            <pc:sldMk cId="3221732538" sldId="957"/>
            <ac:spMk id="8" creationId="{38259ED6-7BCD-9050-F7B5-A819486A4C0D}"/>
          </ac:spMkLst>
        </pc:spChg>
      </pc:sldChg>
      <pc:sldChg chg="addSp delSp modSp add mod">
        <pc:chgData name="Sandra Sandoval Corchado" userId="130971972eebd556" providerId="LiveId" clId="{F794EF58-6987-4471-B856-94E5EFA55733}" dt="2024-03-06T17:39:36.449" v="595" actId="1076"/>
        <pc:sldMkLst>
          <pc:docMk/>
          <pc:sldMk cId="3298751327" sldId="958"/>
        </pc:sldMkLst>
        <pc:spChg chg="mod">
          <ac:chgData name="Sandra Sandoval Corchado" userId="130971972eebd556" providerId="LiveId" clId="{F794EF58-6987-4471-B856-94E5EFA55733}" dt="2024-03-06T17:33:10.102" v="428" actId="20577"/>
          <ac:spMkLst>
            <pc:docMk/>
            <pc:sldMk cId="3298751327" sldId="958"/>
            <ac:spMk id="9" creationId="{35E2B9E8-5DCA-F737-435F-E9D274D44523}"/>
          </ac:spMkLst>
        </pc:spChg>
        <pc:spChg chg="add mod">
          <ac:chgData name="Sandra Sandoval Corchado" userId="130971972eebd556" providerId="LiveId" clId="{F794EF58-6987-4471-B856-94E5EFA55733}" dt="2024-03-06T17:39:30.192" v="594" actId="113"/>
          <ac:spMkLst>
            <pc:docMk/>
            <pc:sldMk cId="3298751327" sldId="958"/>
            <ac:spMk id="10" creationId="{E88AC4C3-9B76-C351-F377-58DDF2D3EC94}"/>
          </ac:spMkLst>
        </pc:spChg>
        <pc:graphicFrameChg chg="del">
          <ac:chgData name="Sandra Sandoval Corchado" userId="130971972eebd556" providerId="LiveId" clId="{F794EF58-6987-4471-B856-94E5EFA55733}" dt="2024-03-06T17:33:12.845" v="429" actId="478"/>
          <ac:graphicFrameMkLst>
            <pc:docMk/>
            <pc:sldMk cId="3298751327" sldId="958"/>
            <ac:graphicFrameMk id="3" creationId="{20B9FA6B-2A52-2184-A086-FCBB1CEEDC59}"/>
          </ac:graphicFrameMkLst>
        </pc:graphicFrameChg>
        <pc:picChg chg="add mod">
          <ac:chgData name="Sandra Sandoval Corchado" userId="130971972eebd556" providerId="LiveId" clId="{F794EF58-6987-4471-B856-94E5EFA55733}" dt="2024-03-06T17:36:53.253" v="439" actId="1076"/>
          <ac:picMkLst>
            <pc:docMk/>
            <pc:sldMk cId="3298751327" sldId="958"/>
            <ac:picMk id="4" creationId="{DCA6460A-6289-AD8C-D349-6003B0C998F8}"/>
          </ac:picMkLst>
        </pc:picChg>
        <pc:picChg chg="add mod">
          <ac:chgData name="Sandra Sandoval Corchado" userId="130971972eebd556" providerId="LiveId" clId="{F794EF58-6987-4471-B856-94E5EFA55733}" dt="2024-03-06T17:39:36.449" v="595" actId="1076"/>
          <ac:picMkLst>
            <pc:docMk/>
            <pc:sldMk cId="3298751327" sldId="958"/>
            <ac:picMk id="7" creationId="{5BAEB081-CA72-5BA7-735A-B39241260BC1}"/>
          </ac:picMkLst>
        </pc:picChg>
      </pc:sldChg>
      <pc:sldChg chg="modSp add mod">
        <pc:chgData name="Sandra Sandoval Corchado" userId="130971972eebd556" providerId="LiveId" clId="{F794EF58-6987-4471-B856-94E5EFA55733}" dt="2024-03-06T20:06:20.872" v="1003" actId="20577"/>
        <pc:sldMkLst>
          <pc:docMk/>
          <pc:sldMk cId="2288338617" sldId="959"/>
        </pc:sldMkLst>
        <pc:spChg chg="mod">
          <ac:chgData name="Sandra Sandoval Corchado" userId="130971972eebd556" providerId="LiveId" clId="{F794EF58-6987-4471-B856-94E5EFA55733}" dt="2024-03-06T20:06:06.671" v="960" actId="20577"/>
          <ac:spMkLst>
            <pc:docMk/>
            <pc:sldMk cId="2288338617" sldId="959"/>
            <ac:spMk id="2" creationId="{8F8D7462-B89B-E4DD-E20B-B4EA9D9B593E}"/>
          </ac:spMkLst>
        </pc:spChg>
        <pc:spChg chg="mod">
          <ac:chgData name="Sandra Sandoval Corchado" userId="130971972eebd556" providerId="LiveId" clId="{F794EF58-6987-4471-B856-94E5EFA55733}" dt="2024-03-06T20:06:14.569" v="989" actId="20577"/>
          <ac:spMkLst>
            <pc:docMk/>
            <pc:sldMk cId="2288338617" sldId="959"/>
            <ac:spMk id="8" creationId="{2387A1E7-9CCD-1FC4-6C85-4A47BE7A0C65}"/>
          </ac:spMkLst>
        </pc:spChg>
        <pc:spChg chg="mod">
          <ac:chgData name="Sandra Sandoval Corchado" userId="130971972eebd556" providerId="LiveId" clId="{F794EF58-6987-4471-B856-94E5EFA55733}" dt="2024-03-06T20:06:20.872" v="1003" actId="20577"/>
          <ac:spMkLst>
            <pc:docMk/>
            <pc:sldMk cId="2288338617" sldId="959"/>
            <ac:spMk id="10" creationId="{07B95265-AA1D-82BA-A115-35D7E05DDDD1}"/>
          </ac:spMkLst>
        </pc:spChg>
      </pc:sldChg>
      <pc:sldMasterChg chg="delSldLayout">
        <pc:chgData name="Sandra Sandoval Corchado" userId="130971972eebd556" providerId="LiveId" clId="{F794EF58-6987-4471-B856-94E5EFA55733}" dt="2024-03-06T17:39:45.346" v="596" actId="47"/>
        <pc:sldMasterMkLst>
          <pc:docMk/>
          <pc:sldMasterMk cId="3786422143" sldId="2147483660"/>
        </pc:sldMasterMkLst>
        <pc:sldLayoutChg chg="del">
          <pc:chgData name="Sandra Sandoval Corchado" userId="130971972eebd556" providerId="LiveId" clId="{F794EF58-6987-4471-B856-94E5EFA55733}" dt="2024-03-06T17:39:45.346" v="596" actId="47"/>
          <pc:sldLayoutMkLst>
            <pc:docMk/>
            <pc:sldMasterMk cId="3786422143" sldId="2147483660"/>
            <pc:sldLayoutMk cId="1575232765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E15E7-A44E-C548-A9C4-F2494948F69F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58E21-758E-EC48-A67E-D3FFDF2950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182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58E21-758E-EC48-A67E-D3FFDF29500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723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C052D1-69CB-E648-A2F1-E2DCCFCE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50E064-E2C9-BC42-BE3E-4724579C0E0D}" type="datetime1">
              <a:rPr lang="es-MX" smtClean="0"/>
              <a:t>06/03/2024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49940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BC6358-270C-BC4E-AE65-84F37B3338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8146A4-CA7C-224E-AE8B-2F6F1429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F9428-4663-DA4B-A2FD-C4DEC41D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E27F-CE20-5646-88D5-2DC3689911D1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083CA5-BC79-E84A-A689-935422B7C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2E727E-7F9F-8F4A-A13D-F4EAC781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5952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8CD8F-E72F-F54E-8285-0CB9031A9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94D2D1-1FB8-934F-B78E-63517735C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72FE2-BE2F-D743-82AE-D903C7776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93D66-E187-B741-A759-55AC1AA44290}" type="datetimeFigureOut">
              <a:rPr lang="es-MX" smtClean="0"/>
              <a:t>06/03/2024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D551E6-6E5F-A147-BDDE-2A18269C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D4E9A8-247B-2044-8611-0092676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39125-E3D0-7045-AAE0-F965FDDCC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32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4C3B2-3EA3-9747-8A39-651AC7DA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21FB38C-56AC-1C44-B73C-1FA247A8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2C4FD-E11A-E747-9CED-F642524B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6755C6-9018-1144-86FE-0C5DA85C4985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CE5DA0-E4B3-1E41-8D67-C6694E7C7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8C2573-5F92-DC44-AB4A-B00A79023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78035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8C696-C8E6-864A-8E6C-4BC422C7D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CE5C0-2F67-4F41-B60F-DA0357565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49604A-136D-8542-9C0F-0179F92D5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4CD2CB-FCE3-DE45-AF29-094EA51AE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6769-4FF7-2545-AD6D-D48DF431F9C1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657A06-DDE7-2C4A-A169-00992993C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E9C8AA-D9E9-554D-8DBD-41E7B56C3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543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0BDB9-8CEF-C443-8D3B-907DAA73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E26C8E1-C1CB-AC4D-A053-D6EA1C4FE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9E2150-8400-A142-81AF-3EE81D318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55D93F5-6AE8-8044-B9A0-D6AA71CE7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053B481-1D9F-434D-A8FB-EE835DFAD4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EDA308-AE57-864F-8321-CEEF89E1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DA5D-6463-4B41-BA39-E6ACDDC6251A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35DFCB-8EDF-F346-9B26-DFA20171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8553DD-EE4B-704D-ADFD-022A8963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731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14CECF-5EB1-FE4A-B3D4-4DA82DF5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944CC88-2AF3-C447-B612-883656872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FF8F-BD51-BE49-9E19-A6D17B70C446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CA00B78-33E4-5948-B84B-C147A993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FE8C1D-6B6F-EB49-A656-4141E93F2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325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607CF9-0B5A-6C4D-B63A-6E7D76ABB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754EC-6ED6-4D45-8E88-DDD61656FD20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6F58487-2F46-414B-A556-34C504F2C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9BA303D-FFFD-4141-B189-3044C14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351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E360D-88F1-EF49-834C-3021942E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71FD26-97A9-6140-B9CC-633698B40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9CE0F3D-83D1-B94F-BFA0-6DC83189C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6A7F8C-A983-4A4F-ACB4-6A13E532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EB5F2-03C8-C64C-8153-422366F6A6EB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9226F4-7B06-0440-893A-51EB9C5E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688E61-DC5D-B546-B3D1-6E42CE09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4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80741F-827D-D849-B72A-6B91AE7FA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A80BD0C-FAE5-3348-93A4-D27A6D1D2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0EFFEF2-846C-3E43-8005-A4B9F825D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915FEA1-B343-F446-AE87-078CC236C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AF1-078F-0644-B5B3-F4C2AFD10008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7C9488-10FE-5E4F-B1FD-DA479E556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0085CD0-7894-174B-BCFD-8B5700CE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8661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E4ED5-35B3-7943-9FF2-B11CB1D13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9E39F8-A846-7644-A43B-99DED7E82B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79C7BD-456C-9446-9966-F32D8AFD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1ABCE-5545-7A47-96AC-0967C1B75ED6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05B083-F41F-9A41-AA33-AB270E867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CEEDBB-9872-AF40-9235-110BDEDD9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1432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0B7D83C-21B6-0B49-9A81-B2B4F0340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4DFE8F-A132-3048-A064-A51CEDFAC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E1D18B-B068-6540-B48F-E18D1657F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8F5D-71D1-B546-A02A-7EA030848C55}" type="datetime1">
              <a:rPr lang="es-MX" smtClean="0"/>
              <a:t>06/03/2024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24EB02-2397-1F42-BCCD-2EF2E5E79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4A75D7-C554-5F4F-BD3F-429C1B1DC7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F3579-F94F-0249-AB46-794597E2114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864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8BF20F4-5365-1B4A-B489-F5E672E559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95F62B-1D60-5C41-B826-4F9B444D67D6}"/>
              </a:ext>
            </a:extLst>
          </p:cNvPr>
          <p:cNvSpPr txBox="1"/>
          <p:nvPr/>
        </p:nvSpPr>
        <p:spPr>
          <a:xfrm>
            <a:off x="2296390" y="3429000"/>
            <a:ext cx="7368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b="1" dirty="0">
                <a:solidFill>
                  <a:schemeClr val="bg1"/>
                </a:solidFill>
                <a:latin typeface="Montserrat" pitchFamily="2" charset="77"/>
              </a:rPr>
              <a:t>Atención a solicitudes de acceso a la información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9CA552-8A32-A140-B621-D222AA4AC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489" y="520991"/>
            <a:ext cx="1885950" cy="9429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BB8EB08-E340-EB48-9FC5-3064BCC6CD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4506" y="453035"/>
            <a:ext cx="1086819" cy="107888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847DB1-CBF4-D791-663E-74CD407AF147}"/>
              </a:ext>
            </a:extLst>
          </p:cNvPr>
          <p:cNvSpPr txBox="1"/>
          <p:nvPr/>
        </p:nvSpPr>
        <p:spPr>
          <a:xfrm>
            <a:off x="6584287" y="1645921"/>
            <a:ext cx="52761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“2024: Año de Felipe Carrillo Puerto, Benemérito del Proletariado, Revolucionario y Defensor del Mayab”</a:t>
            </a:r>
            <a:endParaRPr lang="es-MX" sz="1100" i="1" dirty="0"/>
          </a:p>
        </p:txBody>
      </p:sp>
      <p:pic>
        <p:nvPicPr>
          <p:cNvPr id="11" name="Imagen 1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407B00C1-1E4D-501A-B7ED-76D96864A4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3164" y="5680229"/>
            <a:ext cx="3218836" cy="80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07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5338B1C-044A-B340-AB05-8921A05068D5}"/>
              </a:ext>
            </a:extLst>
          </p:cNvPr>
          <p:cNvSpPr txBox="1"/>
          <p:nvPr/>
        </p:nvSpPr>
        <p:spPr>
          <a:xfrm>
            <a:off x="699796" y="690465"/>
            <a:ext cx="10086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Montserrat" panose="00000500000000000000" pitchFamily="2" charset="0"/>
              </a:rPr>
              <a:t>Caso </a:t>
            </a:r>
          </a:p>
          <a:p>
            <a:pPr algn="just"/>
            <a:endParaRPr lang="es-MX" dirty="0">
              <a:latin typeface="Montserrat" panose="00000500000000000000" pitchFamily="2" charset="0"/>
            </a:endParaRPr>
          </a:p>
          <a:p>
            <a:pPr algn="just"/>
            <a:r>
              <a:rPr lang="es-MX" dirty="0">
                <a:latin typeface="Montserrat" panose="00000500000000000000" pitchFamily="2" charset="0"/>
              </a:rPr>
              <a:t>Una persona solicitó tener acceso a todos los acuerdos o cualquier tipo de colaboración entre esta institución y la organización Campaña Global por la libertad de expresión, A.C. o sus integrantes y donde se incluya los reportes con los resultados obtenidos de estas colaboraciones y los montos económicos entregados durante el periodo enero del 2017 a febrero del 2024.</a:t>
            </a:r>
            <a:endParaRPr lang="es-MX" b="1" dirty="0">
              <a:latin typeface="Montserrat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2082212-326D-5533-066B-B6C4B8BD3094}"/>
              </a:ext>
            </a:extLst>
          </p:cNvPr>
          <p:cNvSpPr txBox="1"/>
          <p:nvPr/>
        </p:nvSpPr>
        <p:spPr>
          <a:xfrm>
            <a:off x="681134" y="3145913"/>
            <a:ext cx="10086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>
                <a:latin typeface="Montserrat" panose="00000500000000000000" pitchFamily="2" charset="0"/>
              </a:rPr>
              <a:t>Vamos paso a paso:</a:t>
            </a:r>
          </a:p>
          <a:p>
            <a:pPr algn="just"/>
            <a:endParaRPr lang="es-MX" b="1" dirty="0">
              <a:latin typeface="Montserrat" panose="000005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s-MX" b="1" dirty="0">
                <a:latin typeface="Montserrat" panose="00000500000000000000" pitchFamily="2" charset="0"/>
              </a:rPr>
              <a:t>Si fueras la Unidad de Transparencia, ¿a qué área realizarías el turno de la solicitud?</a:t>
            </a:r>
          </a:p>
          <a:p>
            <a:pPr marL="342900" indent="-342900" algn="just">
              <a:buAutoNum type="arabicPeriod"/>
            </a:pPr>
            <a:endParaRPr lang="es-MX" b="1" dirty="0">
              <a:latin typeface="Montserrat" panose="000005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s-MX" b="1" dirty="0">
                <a:latin typeface="Montserrat" panose="00000500000000000000" pitchFamily="2" charset="0"/>
              </a:rPr>
              <a:t>¡Revisemos las respuestas que recibió la Unidad de Transparencia!</a:t>
            </a:r>
          </a:p>
          <a:p>
            <a:pPr marL="342900" indent="-342900" algn="just">
              <a:buAutoNum type="arabicPeriod"/>
            </a:pPr>
            <a:endParaRPr lang="es-MX" b="1" dirty="0">
              <a:latin typeface="Montserrat" panose="00000500000000000000" pitchFamily="2" charset="0"/>
            </a:endParaRPr>
          </a:p>
          <a:p>
            <a:pPr marL="342900" indent="-342900" algn="just">
              <a:buAutoNum type="arabicPeriod"/>
            </a:pPr>
            <a:r>
              <a:rPr lang="es-MX" b="1" dirty="0">
                <a:latin typeface="Montserrat" panose="00000500000000000000" pitchFamily="2" charset="0"/>
              </a:rPr>
              <a:t>Integra la respuesta. 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412DBB1-F34B-0351-70AA-57C57D7ADE05}"/>
              </a:ext>
            </a:extLst>
          </p:cNvPr>
          <p:cNvGrpSpPr/>
          <p:nvPr/>
        </p:nvGrpSpPr>
        <p:grpSpPr>
          <a:xfrm>
            <a:off x="0" y="5840602"/>
            <a:ext cx="12192000" cy="1028700"/>
            <a:chOff x="0" y="5840602"/>
            <a:chExt cx="12192000" cy="10287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5D9CE83-D2DD-05C3-CF12-E7AC82E3BA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0" y="5840602"/>
              <a:ext cx="12192000" cy="1028700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46B80F46-0E3B-4C18-9ED2-C730D8B73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07" y="6051779"/>
              <a:ext cx="1384300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80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99DB76-D2B7-EA49-AE35-C14CBB882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199" y="0"/>
            <a:ext cx="12262199" cy="6876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7A5B989-D749-5944-90AA-9159F8ABB59C}"/>
              </a:ext>
            </a:extLst>
          </p:cNvPr>
          <p:cNvSpPr txBox="1"/>
          <p:nvPr/>
        </p:nvSpPr>
        <p:spPr>
          <a:xfrm>
            <a:off x="902043" y="983381"/>
            <a:ext cx="5894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MX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5A4F344-39A1-4544-A01D-B323A13AB4E8}"/>
              </a:ext>
            </a:extLst>
          </p:cNvPr>
          <p:cNvSpPr txBox="1"/>
          <p:nvPr/>
        </p:nvSpPr>
        <p:spPr>
          <a:xfrm>
            <a:off x="902043" y="2791019"/>
            <a:ext cx="62007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 Sandoval Corchado</a:t>
            </a:r>
            <a:endParaRPr lang="es-MX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Directora de la Unidad de Transparencia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7EF2B6-E71E-974A-B226-9009774A5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94" y="4008469"/>
            <a:ext cx="400110" cy="4001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1C3A9C7-D4D9-7145-B76D-5BDFE3CFADBA}"/>
              </a:ext>
            </a:extLst>
          </p:cNvPr>
          <p:cNvSpPr txBox="1"/>
          <p:nvPr/>
        </p:nvSpPr>
        <p:spPr>
          <a:xfrm>
            <a:off x="1393099" y="4010905"/>
            <a:ext cx="427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sandra.sandoval@inai.org.mx</a:t>
            </a:r>
          </a:p>
        </p:txBody>
      </p:sp>
      <p:pic>
        <p:nvPicPr>
          <p:cNvPr id="3" name="Imagen 2" descr="Código QR&#10;&#10;Descripción generada automáticamente">
            <a:extLst>
              <a:ext uri="{FF2B5EF4-FFF2-40B4-BE49-F238E27FC236}">
                <a16:creationId xmlns:a16="http://schemas.microsoft.com/office/drawing/2014/main" id="{68D78E41-7801-1A7D-BAFF-3950C4B1E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691" y="583620"/>
            <a:ext cx="4414798" cy="44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8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7DE3E46-12BA-154F-8099-FC94ECCA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5840602"/>
            <a:ext cx="12192000" cy="10287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85EEF0-E62D-C747-BAE4-BFB7261C3880}"/>
              </a:ext>
            </a:extLst>
          </p:cNvPr>
          <p:cNvSpPr txBox="1"/>
          <p:nvPr/>
        </p:nvSpPr>
        <p:spPr>
          <a:xfrm>
            <a:off x="1221987" y="392341"/>
            <a:ext cx="4329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rPr>
              <a:t>Objetivo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BA074F-449B-2246-A8FD-04E43A989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07" y="6051779"/>
            <a:ext cx="1384300" cy="6858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4A6F514-A743-02CA-8551-904F37C37A9F}"/>
              </a:ext>
            </a:extLst>
          </p:cNvPr>
          <p:cNvSpPr txBox="1"/>
          <p:nvPr/>
        </p:nvSpPr>
        <p:spPr>
          <a:xfrm>
            <a:off x="1221987" y="1667292"/>
            <a:ext cx="57415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rgbClr val="57065C"/>
                </a:solidFill>
                <a:latin typeface="Montserrat" panose="00000500000000000000" pitchFamily="2" charset="0"/>
              </a:rPr>
              <a:t>Identificar</a:t>
            </a:r>
            <a:r>
              <a:rPr lang="es-MX" sz="2800" b="1" dirty="0">
                <a:latin typeface="Montserrat" panose="00000500000000000000" pitchFamily="2" charset="0"/>
              </a:rPr>
              <a:t> </a:t>
            </a:r>
            <a:r>
              <a:rPr lang="es-MX" dirty="0">
                <a:latin typeface="Montserrat" panose="00000500000000000000" pitchFamily="2" charset="0"/>
              </a:rPr>
              <a:t>de manera clara los tiempos y tipos de respuestas de solicitudes de información pública.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>
              <a:latin typeface="Montserra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rgbClr val="008A75"/>
                </a:solidFill>
                <a:latin typeface="Montserrat" panose="00000500000000000000" pitchFamily="2" charset="0"/>
              </a:rPr>
              <a:t>Aplicar</a:t>
            </a:r>
            <a:r>
              <a:rPr lang="es-MX" dirty="0">
                <a:latin typeface="Montserrat" panose="00000500000000000000" pitchFamily="2" charset="0"/>
              </a:rPr>
              <a:t> a las respuestas de solicitudes de información los elementos mínimos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b="1" dirty="0">
                <a:solidFill>
                  <a:srgbClr val="00C1A0"/>
                </a:solidFill>
                <a:latin typeface="Montserrat" panose="00000500000000000000" pitchFamily="2" charset="0"/>
              </a:rPr>
              <a:t>Conocer</a:t>
            </a:r>
            <a:r>
              <a:rPr lang="es-MX" dirty="0">
                <a:latin typeface="Montserrat" panose="00000500000000000000" pitchFamily="2" charset="0"/>
              </a:rPr>
              <a:t> el proceso de atención de una solicitud de información pública.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6F03DC6-D752-1F9D-EA72-4428FFF5C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814" y="1535569"/>
            <a:ext cx="4593185" cy="255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4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0"/>
            <a:ext cx="10745971" cy="89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690F19B-3B50-AE9E-FC52-A0506FEC1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59"/>
            <a:ext cx="3128211" cy="28130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FB82ACD-93F1-430F-B40A-FC774D04FD82}"/>
              </a:ext>
            </a:extLst>
          </p:cNvPr>
          <p:cNvSpPr txBox="1">
            <a:spLocks/>
          </p:cNvSpPr>
          <p:nvPr/>
        </p:nvSpPr>
        <p:spPr>
          <a:xfrm>
            <a:off x="838199" y="3993731"/>
            <a:ext cx="10745971" cy="17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7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Solicitudes de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F0A93CD-2AF0-4AD8-BAC4-94F2DD87829F}"/>
              </a:ext>
            </a:extLst>
          </p:cNvPr>
          <p:cNvSpPr txBox="1">
            <a:spLocks/>
          </p:cNvSpPr>
          <p:nvPr/>
        </p:nvSpPr>
        <p:spPr>
          <a:xfrm>
            <a:off x="5980815" y="5410463"/>
            <a:ext cx="5836047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 </a:t>
            </a:r>
            <a:r>
              <a:rPr lang="es-MX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información</a:t>
            </a:r>
            <a:endParaRPr lang="es-MX" sz="6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7E3C247-C9C7-A670-D7FD-40ED7A8410D1}"/>
              </a:ext>
            </a:extLst>
          </p:cNvPr>
          <p:cNvSpPr/>
          <p:nvPr/>
        </p:nvSpPr>
        <p:spPr>
          <a:xfrm>
            <a:off x="0" y="2647506"/>
            <a:ext cx="12192000" cy="1562987"/>
          </a:xfrm>
          <a:prstGeom prst="rect">
            <a:avLst/>
          </a:prstGeom>
          <a:solidFill>
            <a:srgbClr val="5A16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9600" b="1" dirty="0"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A8DA6C3-ED07-28E6-7CA4-F146AA7EC8CC}"/>
              </a:ext>
            </a:extLst>
          </p:cNvPr>
          <p:cNvSpPr txBox="1"/>
          <p:nvPr/>
        </p:nvSpPr>
        <p:spPr>
          <a:xfrm>
            <a:off x="11429381" y="3841161"/>
            <a:ext cx="91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76765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54;p38">
            <a:extLst>
              <a:ext uri="{FF2B5EF4-FFF2-40B4-BE49-F238E27FC236}">
                <a16:creationId xmlns:a16="http://schemas.microsoft.com/office/drawing/2014/main" id="{2AA5CEA3-DCA2-2D86-B942-AA2FC4BD6935}"/>
              </a:ext>
            </a:extLst>
          </p:cNvPr>
          <p:cNvSpPr txBox="1"/>
          <p:nvPr/>
        </p:nvSpPr>
        <p:spPr>
          <a:xfrm>
            <a:off x="1139964" y="806529"/>
            <a:ext cx="8318995" cy="47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662483"/>
              </a:solidFill>
              <a:latin typeface="Arial Black" panose="020B0A04020102020204" pitchFamily="34" charset="0"/>
              <a:sym typeface="Montserrat"/>
            </a:endParaRPr>
          </a:p>
        </p:txBody>
      </p:sp>
      <p:sp>
        <p:nvSpPr>
          <p:cNvPr id="3" name="23 Rectángulo redondeado">
            <a:extLst>
              <a:ext uri="{FF2B5EF4-FFF2-40B4-BE49-F238E27FC236}">
                <a16:creationId xmlns:a16="http://schemas.microsoft.com/office/drawing/2014/main" id="{4EBB96F6-F484-F86D-F49E-FB28C5A8D9E5}"/>
              </a:ext>
            </a:extLst>
          </p:cNvPr>
          <p:cNvSpPr/>
          <p:nvPr/>
        </p:nvSpPr>
        <p:spPr>
          <a:xfrm>
            <a:off x="1139964" y="468956"/>
            <a:ext cx="3991995" cy="1014403"/>
          </a:xfrm>
          <a:prstGeom prst="roundRect">
            <a:avLst/>
          </a:prstGeom>
          <a:solidFill>
            <a:srgbClr val="1A5F7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latin typeface="Montserrat" panose="00000500000000000000" pitchFamily="2" charset="0"/>
              </a:rPr>
              <a:t>¿Qué es una solicitud de acceso a la información pública?</a:t>
            </a:r>
          </a:p>
        </p:txBody>
      </p:sp>
      <p:sp>
        <p:nvSpPr>
          <p:cNvPr id="8" name="26 Rectángulo redondeado">
            <a:extLst>
              <a:ext uri="{FF2B5EF4-FFF2-40B4-BE49-F238E27FC236}">
                <a16:creationId xmlns:a16="http://schemas.microsoft.com/office/drawing/2014/main" id="{0168325B-5EC3-081F-7E0C-EB82080787FD}"/>
              </a:ext>
            </a:extLst>
          </p:cNvPr>
          <p:cNvSpPr/>
          <p:nvPr/>
        </p:nvSpPr>
        <p:spPr>
          <a:xfrm>
            <a:off x="833864" y="1694536"/>
            <a:ext cx="4500136" cy="3211760"/>
          </a:xfrm>
          <a:prstGeom prst="roundRect">
            <a:avLst/>
          </a:prstGeom>
          <a:solidFill>
            <a:srgbClr val="F0FAF9"/>
          </a:solidFill>
          <a:ln>
            <a:solidFill>
              <a:srgbClr val="F0FAF9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800" b="0" i="0" u="none" strike="noStrike" kern="1200" dirty="0">
                <a:solidFill>
                  <a:schemeClr val="dk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Es el medio a través del cual las personas podemos obtener información de cualquier sujeto obligado generada en el ejercicio de sus facultades y obligaciones y que se encuentre en cualquier </a:t>
            </a:r>
            <a:r>
              <a:rPr lang="es-MX" sz="1800" b="1" i="0" u="none" strike="noStrike" kern="1200" dirty="0">
                <a:solidFill>
                  <a:schemeClr val="dk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soporte documental existente</a:t>
            </a:r>
            <a:r>
              <a:rPr lang="es-MX" sz="1800" b="0" i="0" u="none" strike="noStrike" kern="1200" dirty="0">
                <a:solidFill>
                  <a:schemeClr val="dk1"/>
                </a:solidFill>
                <a:effectLst/>
                <a:latin typeface="Montserrat" panose="00000500000000000000" pitchFamily="2" charset="0"/>
                <a:cs typeface="Arial" panose="020B0604020202020204" pitchFamily="34" charset="0"/>
              </a:rPr>
              <a:t> dentro de sus archivos.</a:t>
            </a:r>
            <a:endParaRPr lang="es-MX" sz="18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5E730DE-81A5-947C-2A80-43718FDC0899}"/>
              </a:ext>
            </a:extLst>
          </p:cNvPr>
          <p:cNvGrpSpPr/>
          <p:nvPr/>
        </p:nvGrpSpPr>
        <p:grpSpPr>
          <a:xfrm>
            <a:off x="0" y="5840602"/>
            <a:ext cx="12192000" cy="1028700"/>
            <a:chOff x="0" y="5840602"/>
            <a:chExt cx="12192000" cy="10287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4ECA1E55-F75B-7A7A-9805-9C804F7B6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0" y="5840602"/>
              <a:ext cx="12192000" cy="1028700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1D9E5967-58A5-D8E9-BD64-FC80FB23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07" y="6051779"/>
              <a:ext cx="1384300" cy="685800"/>
            </a:xfrm>
            <a:prstGeom prst="rect">
              <a:avLst/>
            </a:prstGeom>
          </p:spPr>
        </p:pic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FF3012FF-8454-5E76-BDB1-BFD9264D8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0019" y="468956"/>
            <a:ext cx="2988293" cy="371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: angular 6"/>
          <p:cNvCxnSpPr/>
          <p:nvPr/>
        </p:nvCxnSpPr>
        <p:spPr>
          <a:xfrm>
            <a:off x="1477927" y="1351665"/>
            <a:ext cx="9803217" cy="1060265"/>
          </a:xfrm>
          <a:prstGeom prst="bentConnector3">
            <a:avLst>
              <a:gd name="adj1" fmla="val 105098"/>
            </a:avLst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1325825" y="1433680"/>
            <a:ext cx="248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A1672"/>
                </a:solidFill>
                <a:latin typeface="Montserrat" panose="00000500000000000000" pitchFamily="2" charset="0"/>
              </a:rPr>
              <a:t>Presenta su solicitud</a:t>
            </a:r>
          </a:p>
        </p:txBody>
      </p:sp>
      <p:cxnSp>
        <p:nvCxnSpPr>
          <p:cNvPr id="24" name="Conector: angular 23"/>
          <p:cNvCxnSpPr/>
          <p:nvPr/>
        </p:nvCxnSpPr>
        <p:spPr>
          <a:xfrm flipV="1">
            <a:off x="1614183" y="2502299"/>
            <a:ext cx="6576689" cy="729673"/>
          </a:xfrm>
          <a:prstGeom prst="bentConnector3">
            <a:avLst>
              <a:gd name="adj1" fmla="val -12019"/>
            </a:avLst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Flecha: pentágono 32"/>
          <p:cNvSpPr/>
          <p:nvPr/>
        </p:nvSpPr>
        <p:spPr>
          <a:xfrm>
            <a:off x="2863660" y="3026638"/>
            <a:ext cx="2537679" cy="52332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Competencia</a:t>
            </a:r>
          </a:p>
        </p:txBody>
      </p:sp>
      <p:sp>
        <p:nvSpPr>
          <p:cNvPr id="41" name="Flecha: pentágono 40"/>
          <p:cNvSpPr/>
          <p:nvPr/>
        </p:nvSpPr>
        <p:spPr>
          <a:xfrm>
            <a:off x="2863660" y="3741690"/>
            <a:ext cx="2537680" cy="52332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Expresión documental</a:t>
            </a:r>
          </a:p>
        </p:txBody>
      </p:sp>
      <p:sp>
        <p:nvSpPr>
          <p:cNvPr id="42" name="Flecha: pentágono 41"/>
          <p:cNvSpPr/>
          <p:nvPr/>
        </p:nvSpPr>
        <p:spPr>
          <a:xfrm>
            <a:off x="2863660" y="4456742"/>
            <a:ext cx="2537680" cy="52332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Localización de documentos</a:t>
            </a:r>
          </a:p>
        </p:txBody>
      </p:sp>
      <p:sp>
        <p:nvSpPr>
          <p:cNvPr id="43" name="Flecha: pentágono 42"/>
          <p:cNvSpPr/>
          <p:nvPr/>
        </p:nvSpPr>
        <p:spPr>
          <a:xfrm>
            <a:off x="2863660" y="5171794"/>
            <a:ext cx="2537680" cy="52332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Determinar la clasificación de la info</a:t>
            </a:r>
          </a:p>
        </p:txBody>
      </p:sp>
      <p:cxnSp>
        <p:nvCxnSpPr>
          <p:cNvPr id="44" name="Conector: angular 43"/>
          <p:cNvCxnSpPr/>
          <p:nvPr/>
        </p:nvCxnSpPr>
        <p:spPr>
          <a:xfrm rot="16200000" flipV="1">
            <a:off x="2517337" y="3772134"/>
            <a:ext cx="343850" cy="257355"/>
          </a:xfrm>
          <a:prstGeom prst="bentConnector3">
            <a:avLst>
              <a:gd name="adj1" fmla="val 138"/>
            </a:avLst>
          </a:prstGeom>
          <a:ln w="28575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Conector: angular 50"/>
          <p:cNvCxnSpPr/>
          <p:nvPr/>
        </p:nvCxnSpPr>
        <p:spPr>
          <a:xfrm flipV="1">
            <a:off x="3953543" y="2557467"/>
            <a:ext cx="7549116" cy="3620050"/>
          </a:xfrm>
          <a:prstGeom prst="bentConnector3">
            <a:avLst>
              <a:gd name="adj1" fmla="val 101972"/>
            </a:avLst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Conector: angular 55"/>
          <p:cNvCxnSpPr/>
          <p:nvPr/>
        </p:nvCxnSpPr>
        <p:spPr>
          <a:xfrm rot="5400000" flipH="1" flipV="1">
            <a:off x="3666556" y="5930714"/>
            <a:ext cx="482399" cy="11207"/>
          </a:xfrm>
          <a:prstGeom prst="bentConnector3">
            <a:avLst>
              <a:gd name="adj1" fmla="val 50000"/>
            </a:avLst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2" name="Diagrama de flujo: conector fuera de página 81"/>
          <p:cNvSpPr/>
          <p:nvPr/>
        </p:nvSpPr>
        <p:spPr>
          <a:xfrm rot="5400000">
            <a:off x="9349099" y="1193107"/>
            <a:ext cx="517929" cy="2528016"/>
          </a:xfrm>
          <a:prstGeom prst="flowChartOffpage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>
                <a:latin typeface="Montserrat" panose="00000500000000000000" pitchFamily="2" charset="0"/>
              </a:rPr>
              <a:t>Envía al Área</a:t>
            </a:r>
          </a:p>
        </p:txBody>
      </p:sp>
      <p:pic>
        <p:nvPicPr>
          <p:cNvPr id="95" name="Imagen 94" descr="Resultado de imagen para law ic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0" t="41800" r="10000" b="39800"/>
          <a:stretch/>
        </p:blipFill>
        <p:spPr bwMode="auto">
          <a:xfrm>
            <a:off x="5410157" y="2961978"/>
            <a:ext cx="648970" cy="62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6" name="Imagen 95" descr="Resultado de imagen para law ic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0" t="65000" r="7400" b="13800"/>
          <a:stretch/>
        </p:blipFill>
        <p:spPr bwMode="auto">
          <a:xfrm>
            <a:off x="6095957" y="2942928"/>
            <a:ext cx="796925" cy="6762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7" name="Imagen 96" descr="Resultado de imagen para law ic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5" t="39715" r="67836" b="41306"/>
          <a:stretch/>
        </p:blipFill>
        <p:spPr bwMode="auto">
          <a:xfrm>
            <a:off x="6943682" y="3000078"/>
            <a:ext cx="619125" cy="5695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8" name="Imagen 97" descr="Resultado de imagen para law ic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14960" r="10333" b="64131"/>
          <a:stretch/>
        </p:blipFill>
        <p:spPr bwMode="auto">
          <a:xfrm>
            <a:off x="7648532" y="2961978"/>
            <a:ext cx="512445" cy="590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0" name="Conector: angular 99"/>
          <p:cNvCxnSpPr/>
          <p:nvPr/>
        </p:nvCxnSpPr>
        <p:spPr>
          <a:xfrm rot="16200000" flipV="1">
            <a:off x="2526588" y="4438576"/>
            <a:ext cx="343850" cy="257355"/>
          </a:xfrm>
          <a:prstGeom prst="bentConnector3">
            <a:avLst>
              <a:gd name="adj1" fmla="val 138"/>
            </a:avLst>
          </a:prstGeom>
          <a:ln w="28575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Conector: angular 100"/>
          <p:cNvCxnSpPr/>
          <p:nvPr/>
        </p:nvCxnSpPr>
        <p:spPr>
          <a:xfrm rot="16200000" flipV="1">
            <a:off x="2517336" y="5126514"/>
            <a:ext cx="343850" cy="257355"/>
          </a:xfrm>
          <a:prstGeom prst="bentConnector3">
            <a:avLst>
              <a:gd name="adj1" fmla="val 138"/>
            </a:avLst>
          </a:prstGeom>
          <a:ln w="28575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" name="Imagen 30" descr="Imagen relacionad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7" b="9023"/>
          <a:stretch/>
        </p:blipFill>
        <p:spPr bwMode="auto">
          <a:xfrm>
            <a:off x="5472329" y="3850790"/>
            <a:ext cx="563880" cy="409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Imagen 31" descr="Resultado de imagen para document ic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t="12364" r="13635" b="11999"/>
          <a:stretch/>
        </p:blipFill>
        <p:spPr bwMode="auto">
          <a:xfrm>
            <a:off x="6177179" y="3831740"/>
            <a:ext cx="461010" cy="485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Imagen 33" descr="Resultado de imagen para document ico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104" y="3869840"/>
            <a:ext cx="43815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 descr="Imagen relacionad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79" y="3812690"/>
            <a:ext cx="475615" cy="47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Resultado de imagen para document ico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29" y="3869840"/>
            <a:ext cx="371475" cy="3714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Conector: angular 38"/>
          <p:cNvCxnSpPr/>
          <p:nvPr/>
        </p:nvCxnSpPr>
        <p:spPr>
          <a:xfrm flipV="1">
            <a:off x="7642499" y="5427117"/>
            <a:ext cx="4007532" cy="164841"/>
          </a:xfrm>
          <a:prstGeom prst="bentConnector3">
            <a:avLst>
              <a:gd name="adj1" fmla="val 99879"/>
            </a:avLst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7876485" y="4415842"/>
            <a:ext cx="2447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A1672"/>
                </a:solidFill>
                <a:latin typeface="Montserrat" panose="00000500000000000000" pitchFamily="2" charset="0"/>
              </a:rPr>
              <a:t>Si no localiza la información</a:t>
            </a:r>
          </a:p>
          <a:p>
            <a:pPr algn="ctr"/>
            <a:r>
              <a:rPr lang="es-MX" sz="1100" dirty="0">
                <a:solidFill>
                  <a:srgbClr val="5A1672"/>
                </a:solidFill>
                <a:latin typeface="Montserrat" panose="00000500000000000000" pitchFamily="2" charset="0"/>
              </a:rPr>
              <a:t>CT - confirma, revoca o modifica</a:t>
            </a:r>
            <a:r>
              <a:rPr lang="es-MX" sz="1100" b="1" dirty="0">
                <a:solidFill>
                  <a:srgbClr val="5A1672"/>
                </a:solidFill>
                <a:latin typeface="Montserrat" panose="00000500000000000000" pitchFamily="2" charset="0"/>
              </a:rPr>
              <a:t> </a:t>
            </a:r>
          </a:p>
        </p:txBody>
      </p:sp>
      <p:cxnSp>
        <p:nvCxnSpPr>
          <p:cNvPr id="45" name="Conector: angular 44"/>
          <p:cNvCxnSpPr/>
          <p:nvPr/>
        </p:nvCxnSpPr>
        <p:spPr>
          <a:xfrm flipV="1">
            <a:off x="7676900" y="4614530"/>
            <a:ext cx="3973131" cy="266968"/>
          </a:xfrm>
          <a:prstGeom prst="bentConnector3">
            <a:avLst>
              <a:gd name="adj1" fmla="val 100043"/>
            </a:avLst>
          </a:prstGeom>
          <a:ln w="190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190 Proceso"/>
          <p:cNvSpPr/>
          <p:nvPr/>
        </p:nvSpPr>
        <p:spPr>
          <a:xfrm>
            <a:off x="4983811" y="6208790"/>
            <a:ext cx="2152530" cy="278139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7847447" y="4961020"/>
            <a:ext cx="244772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100" dirty="0">
                <a:solidFill>
                  <a:srgbClr val="5A1672"/>
                </a:solidFill>
                <a:latin typeface="Montserrat" panose="00000500000000000000" pitchFamily="2" charset="0"/>
              </a:rPr>
              <a:t>Si la información está clasificada</a:t>
            </a:r>
          </a:p>
          <a:p>
            <a:pPr algn="ctr"/>
            <a:r>
              <a:rPr lang="es-MX" sz="1100" dirty="0">
                <a:solidFill>
                  <a:srgbClr val="5A1672"/>
                </a:solidFill>
                <a:latin typeface="Montserrat" panose="00000500000000000000" pitchFamily="2" charset="0"/>
              </a:rPr>
              <a:t>CT - confirma, revoca o modifica</a:t>
            </a:r>
            <a:r>
              <a:rPr lang="es-MX" sz="1100" b="1" dirty="0">
                <a:solidFill>
                  <a:srgbClr val="5A1672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47" name="Picture 14" descr="Resultado de imagen para person with paper ic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1" r="23051"/>
          <a:stretch/>
        </p:blipFill>
        <p:spPr bwMode="auto">
          <a:xfrm>
            <a:off x="810371" y="1061585"/>
            <a:ext cx="539924" cy="96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6" descr="https://image.shutterstock.com/z/stock-vector-people-working-on-computer-flat-icons-person-job-businessman-and-businesswoman-vector-30945637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0" t="64541" r="37838" b="12657"/>
          <a:stretch/>
        </p:blipFill>
        <p:spPr bwMode="auto">
          <a:xfrm>
            <a:off x="10963918" y="2025429"/>
            <a:ext cx="714820" cy="82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ector: angular 51"/>
          <p:cNvCxnSpPr/>
          <p:nvPr/>
        </p:nvCxnSpPr>
        <p:spPr>
          <a:xfrm rot="16200000" flipV="1">
            <a:off x="2554240" y="3069885"/>
            <a:ext cx="343850" cy="257355"/>
          </a:xfrm>
          <a:prstGeom prst="bentConnector3">
            <a:avLst>
              <a:gd name="adj1" fmla="val 138"/>
            </a:avLst>
          </a:prstGeom>
          <a:ln w="28575">
            <a:prstDash val="dash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5" name="Picture 2" descr="Imagen relacionada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4"/>
          <a:stretch/>
        </p:blipFill>
        <p:spPr bwMode="auto">
          <a:xfrm>
            <a:off x="5922643" y="4528524"/>
            <a:ext cx="1235611" cy="122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CuadroTexto 56"/>
          <p:cNvSpPr txBox="1"/>
          <p:nvPr/>
        </p:nvSpPr>
        <p:spPr>
          <a:xfrm>
            <a:off x="97530" y="262338"/>
            <a:ext cx="1045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5A1672"/>
                </a:solidFill>
                <a:latin typeface="Montserrat" panose="00000500000000000000" pitchFamily="2" charset="0"/>
              </a:rPr>
              <a:t>Solicitudes de acceso a la información </a:t>
            </a:r>
            <a:r>
              <a:rPr lang="es-MX" sz="1600" dirty="0">
                <a:solidFill>
                  <a:srgbClr val="5A1672"/>
                </a:solidFill>
                <a:latin typeface="Montserrat" panose="00000500000000000000" pitchFamily="2" charset="0"/>
              </a:rPr>
              <a:t>procedimiento</a:t>
            </a:r>
          </a:p>
        </p:txBody>
      </p:sp>
      <p:pic>
        <p:nvPicPr>
          <p:cNvPr id="37" name="Picture 4" descr="La identidad de una organización -">
            <a:extLst>
              <a:ext uri="{FF2B5EF4-FFF2-40B4-BE49-F238E27FC236}">
                <a16:creationId xmlns:a16="http://schemas.microsoft.com/office/drawing/2014/main" id="{A387A1C5-6834-47D4-B119-55AD97196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8" t="17269" r="7520"/>
          <a:stretch/>
        </p:blipFill>
        <p:spPr bwMode="auto">
          <a:xfrm>
            <a:off x="1052938" y="2780690"/>
            <a:ext cx="1464225" cy="8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49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7E1C8-E222-19AC-DF05-DB1AC41DE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2C2107D-EC67-5D10-A072-CF81C04EA1DB}"/>
              </a:ext>
            </a:extLst>
          </p:cNvPr>
          <p:cNvSpPr/>
          <p:nvPr/>
        </p:nvSpPr>
        <p:spPr>
          <a:xfrm>
            <a:off x="0" y="0"/>
            <a:ext cx="10745971" cy="894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B0E7235-BCA3-D3F9-4060-1540345618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59"/>
            <a:ext cx="3128211" cy="281301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387A1E7-9CCD-1FC4-6C85-4A47BE7A0C65}"/>
              </a:ext>
            </a:extLst>
          </p:cNvPr>
          <p:cNvSpPr txBox="1">
            <a:spLocks/>
          </p:cNvSpPr>
          <p:nvPr/>
        </p:nvSpPr>
        <p:spPr>
          <a:xfrm>
            <a:off x="838199" y="3993731"/>
            <a:ext cx="10745971" cy="1782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7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Tiempos y tipos 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7B95265-AA1D-82BA-A115-35D7E05DDDD1}"/>
              </a:ext>
            </a:extLst>
          </p:cNvPr>
          <p:cNvSpPr txBox="1">
            <a:spLocks/>
          </p:cNvSpPr>
          <p:nvPr/>
        </p:nvSpPr>
        <p:spPr>
          <a:xfrm>
            <a:off x="5980815" y="5410463"/>
            <a:ext cx="5836047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 </a:t>
            </a:r>
            <a:r>
              <a:rPr lang="es-MX" sz="54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rPr>
              <a:t>respuestas</a:t>
            </a:r>
            <a:endParaRPr lang="es-MX" sz="6000" b="1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8D7462-B89B-E4DD-E20B-B4EA9D9B593E}"/>
              </a:ext>
            </a:extLst>
          </p:cNvPr>
          <p:cNvSpPr/>
          <p:nvPr/>
        </p:nvSpPr>
        <p:spPr>
          <a:xfrm>
            <a:off x="0" y="2647506"/>
            <a:ext cx="12192000" cy="1562987"/>
          </a:xfrm>
          <a:prstGeom prst="rect">
            <a:avLst/>
          </a:prstGeom>
          <a:solidFill>
            <a:srgbClr val="5A16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9600" b="1" dirty="0"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AEC2903-281F-DDBA-A99E-756FEE59B95F}"/>
              </a:ext>
            </a:extLst>
          </p:cNvPr>
          <p:cNvSpPr txBox="1"/>
          <p:nvPr/>
        </p:nvSpPr>
        <p:spPr>
          <a:xfrm>
            <a:off x="11429381" y="3841161"/>
            <a:ext cx="917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288338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709868" y="90874"/>
            <a:ext cx="1094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5A1672"/>
                </a:solidFill>
                <a:latin typeface="Montserrat" panose="00000500000000000000" pitchFamily="2" charset="0"/>
              </a:rPr>
              <a:t>Tiempos de respuesta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3183B6D9-D7C2-EB39-17E8-8DACB8E86F61}"/>
              </a:ext>
            </a:extLst>
          </p:cNvPr>
          <p:cNvGrpSpPr/>
          <p:nvPr/>
        </p:nvGrpSpPr>
        <p:grpSpPr>
          <a:xfrm>
            <a:off x="0" y="5840602"/>
            <a:ext cx="12192000" cy="1028700"/>
            <a:chOff x="0" y="5840602"/>
            <a:chExt cx="12192000" cy="10287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0A09820-E5E6-E4BB-A32F-90A893DAB9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0" y="5840602"/>
              <a:ext cx="12192000" cy="10287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75B02D2F-ABDE-8745-82D8-44FBBDC3C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07" y="6051779"/>
              <a:ext cx="1384300" cy="685800"/>
            </a:xfrm>
            <a:prstGeom prst="rect">
              <a:avLst/>
            </a:prstGeom>
          </p:spPr>
        </p:pic>
      </p:grp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6EFEA7-531A-AD5C-3494-E07560DE62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952243"/>
              </p:ext>
            </p:extLst>
          </p:nvPr>
        </p:nvGraphicFramePr>
        <p:xfrm>
          <a:off x="447367" y="582802"/>
          <a:ext cx="11297265" cy="525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303">
                  <a:extLst>
                    <a:ext uri="{9D8B030D-6E8A-4147-A177-3AD203B41FA5}">
                      <a16:colId xmlns:a16="http://schemas.microsoft.com/office/drawing/2014/main" val="1178837595"/>
                    </a:ext>
                  </a:extLst>
                </a:gridCol>
                <a:gridCol w="1781312">
                  <a:extLst>
                    <a:ext uri="{9D8B030D-6E8A-4147-A177-3AD203B41FA5}">
                      <a16:colId xmlns:a16="http://schemas.microsoft.com/office/drawing/2014/main" val="55957955"/>
                    </a:ext>
                  </a:extLst>
                </a:gridCol>
                <a:gridCol w="6609650">
                  <a:extLst>
                    <a:ext uri="{9D8B030D-6E8A-4147-A177-3AD203B41FA5}">
                      <a16:colId xmlns:a16="http://schemas.microsoft.com/office/drawing/2014/main" val="1774463340"/>
                    </a:ext>
                  </a:extLst>
                </a:gridCol>
              </a:tblGrid>
              <a:tr h="107504">
                <a:tc gridSpan="3"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SOLICITUDES DE INFORMACIÓN PÚBLICA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33341"/>
                  </a:ext>
                </a:extLst>
              </a:tr>
              <a:tr h="287700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TIPO DE RESPUESTA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PLAZO INTERNO</a:t>
                      </a:r>
                    </a:p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Gestión interna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OBSERVACIONES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925207898"/>
                  </a:ext>
                </a:extLst>
              </a:tr>
              <a:tr h="680856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Información disponible públicamente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2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Si se encuentra publicada en un sitio de acceso público, en archivo impreso o electrónico, deberá precisar el medio de reproducción, y en su caso, el número de fojas en que consta ésta, o bien, se hará saber la fuente, lugar y forma en que puede consultar, reproducir o adquirir la información.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1329325805"/>
                  </a:ext>
                </a:extLst>
              </a:tr>
              <a:tr h="222174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Requerimiento de información adicional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2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Cuando los detalles proporcionados resulten insuficientes, incompletos o erróneos.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505501534"/>
                  </a:ext>
                </a:extLst>
              </a:tr>
              <a:tr h="222174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No competencia u orientación a otras unidades administrativas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2" charset="0"/>
                        </a:rPr>
                        <a:t>2 días hábiles</a:t>
                      </a:r>
                      <a:endParaRPr lang="es-MX" sz="12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Si considera que otra u otras unidades administrativas pudieran tener información para responder la solicitud.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4294438650"/>
                  </a:ext>
                </a:extLst>
              </a:tr>
              <a:tr h="680856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Inexistencia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5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Si se determina que la información solicitada es parcial o totalmente inexistente, se deberá hacer del conocimiento del Comité de Transparencia, a través de un documento que será enviado a la Secretaría Técnica, con la firma del titular de la unidad administrativa correspondiente, fundando y motivando la inexistencia.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1252165870"/>
                  </a:ext>
                </a:extLst>
              </a:tr>
              <a:tr h="451515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Prórroga interna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5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En aquellos casos en que se requiera ampliar el plazo interno para emitir la respuesta, podrá solicitarse por excepción y por única ocasión a la Unidad de Transparencia, una prórroga interna de cinco días hábiles.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2991600253"/>
                  </a:ext>
                </a:extLst>
              </a:tr>
              <a:tr h="680856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Prórroga plazo legal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8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Si se considera necesario ampliar el plazo legal deberá hacer del conocimiento del Comité de Transparencia, a través de un documento que será enviado a la Secretaría Técnica, con la firma del titular de la unidad administrativa correspondiente, fundando y motivando las razones de la ampliación.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3612294021"/>
                  </a:ext>
                </a:extLst>
              </a:tr>
              <a:tr h="910197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Negativa por ser reservada o confidencial (total o parcial)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8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Se deberá hacer del conocimiento del Comité de Transparencia, a través de un documento que será enviado a la Secretaría Técnica, con la firma del titular de la unidad administrativa correspondiente, fundando y motivando la clasificación, y anexando, en su caso, la versión pública, conforme a lo previsto en la Ley General de Transparencia, la Ley Federal de Transparencia y los Lineamientos Generales en Materia de Clasificación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1193881303"/>
                  </a:ext>
                </a:extLst>
              </a:tr>
              <a:tr h="107504"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Entrega de información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>
                          <a:effectLst/>
                          <a:latin typeface="Montserrat" panose="00000500000000000000" pitchFamily="2" charset="0"/>
                        </a:rPr>
                        <a:t>8 días hábiles</a:t>
                      </a:r>
                      <a:endParaRPr lang="es-MX" sz="120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80"/>
                        </a:lnSpc>
                        <a:spcAft>
                          <a:spcPts val="800"/>
                        </a:spcAft>
                      </a:pPr>
                      <a:r>
                        <a:rPr lang="es-MX" sz="1200" dirty="0">
                          <a:effectLst/>
                          <a:latin typeface="Montserrat" panose="00000500000000000000" pitchFamily="2" charset="0"/>
                        </a:rPr>
                        <a:t>Respuesta lisa y llana.</a:t>
                      </a:r>
                      <a:endParaRPr lang="es-MX" sz="1200" dirty="0">
                        <a:effectLst/>
                        <a:latin typeface="Montserrat" panose="00000500000000000000" pitchFamily="2" charset="0"/>
                        <a:ea typeface="Aptos" panose="020B0004020202020204" pitchFamily="34" charset="0"/>
                      </a:endParaRPr>
                    </a:p>
                  </a:txBody>
                  <a:tcPr marL="44230" marR="44230" marT="0" marB="0"/>
                </a:tc>
                <a:extLst>
                  <a:ext uri="{0D108BD9-81ED-4DB2-BD59-A6C34878D82A}">
                    <a16:rowId xmlns:a16="http://schemas.microsoft.com/office/drawing/2014/main" val="2149046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9562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ACF937-9F87-8967-AFEE-F4B34C0984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5E2B9E8-5DCA-F737-435F-E9D274D44523}"/>
              </a:ext>
            </a:extLst>
          </p:cNvPr>
          <p:cNvSpPr txBox="1"/>
          <p:nvPr/>
        </p:nvSpPr>
        <p:spPr>
          <a:xfrm>
            <a:off x="709868" y="90874"/>
            <a:ext cx="1094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rgbClr val="5A1672"/>
                </a:solidFill>
                <a:latin typeface="Montserrat" panose="00000500000000000000" pitchFamily="2" charset="0"/>
              </a:rPr>
              <a:t>Elementos mínimos de una respuesta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14A79B7-E360-D22E-9861-FB1BE64800A8}"/>
              </a:ext>
            </a:extLst>
          </p:cNvPr>
          <p:cNvGrpSpPr/>
          <p:nvPr/>
        </p:nvGrpSpPr>
        <p:grpSpPr>
          <a:xfrm>
            <a:off x="0" y="5840602"/>
            <a:ext cx="12192000" cy="1028700"/>
            <a:chOff x="0" y="5840602"/>
            <a:chExt cx="12192000" cy="10287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AA299B5-3C0C-F1D5-9F6D-DBD9DEAAE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0" y="5840602"/>
              <a:ext cx="12192000" cy="102870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ED28380-ADEA-AC4B-AE56-30D8718EF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007" y="6051779"/>
              <a:ext cx="1384300" cy="685800"/>
            </a:xfrm>
            <a:prstGeom prst="rect">
              <a:avLst/>
            </a:prstGeom>
          </p:spPr>
        </p:pic>
      </p:grp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CA6460A-6289-AD8C-D349-6003B0C99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87" y="778671"/>
            <a:ext cx="3333751" cy="471534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BAEB081-CA72-5BA7-735A-B39241260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19" y="2335565"/>
            <a:ext cx="1918800" cy="191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88AC4C3-9B76-C351-F377-58DDF2D3EC94}"/>
              </a:ext>
            </a:extLst>
          </p:cNvPr>
          <p:cNvSpPr txBox="1"/>
          <p:nvPr/>
        </p:nvSpPr>
        <p:spPr>
          <a:xfrm>
            <a:off x="4768645" y="985795"/>
            <a:ext cx="51127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Asume que la persona solicitante </a:t>
            </a:r>
            <a:r>
              <a:rPr lang="es-MX" b="1" dirty="0">
                <a:latin typeface="Montserrat" panose="00000500000000000000" pitchFamily="2" charset="0"/>
              </a:rPr>
              <a:t>no es especialista</a:t>
            </a:r>
            <a:r>
              <a:rPr lang="es-MX" dirty="0">
                <a:latin typeface="Montserrat" panose="00000500000000000000" pitchFamily="2" charset="0"/>
              </a:rPr>
              <a:t> en la materia.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>
                <a:latin typeface="Montserrat" panose="00000500000000000000" pitchFamily="2" charset="0"/>
              </a:rPr>
              <a:t>Sintetiza.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Revisa que tu respuesta sea </a:t>
            </a:r>
            <a:r>
              <a:rPr lang="es-MX" b="1" dirty="0">
                <a:latin typeface="Montserrat" panose="00000500000000000000" pitchFamily="2" charset="0"/>
              </a:rPr>
              <a:t>congruente y exhaustiva.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Cuida tu </a:t>
            </a:r>
            <a:r>
              <a:rPr lang="es-MX" b="1" dirty="0">
                <a:latin typeface="Montserrat" panose="00000500000000000000" pitchFamily="2" charset="0"/>
              </a:rPr>
              <a:t>redacción, ortografía, gramática</a:t>
            </a:r>
            <a:r>
              <a:rPr lang="es-MX" dirty="0">
                <a:latin typeface="Montserrat" panose="00000500000000000000" pitchFamily="2" charset="0"/>
              </a:rPr>
              <a:t> y </a:t>
            </a:r>
            <a:r>
              <a:rPr lang="es-MX" b="1" dirty="0">
                <a:latin typeface="Montserrat" panose="00000500000000000000" pitchFamily="2" charset="0"/>
              </a:rPr>
              <a:t>estilo</a:t>
            </a:r>
            <a:r>
              <a:rPr lang="es-MX" dirty="0">
                <a:latin typeface="Montserrat" panose="00000500000000000000" pitchFamily="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Usa </a:t>
            </a:r>
            <a:r>
              <a:rPr lang="es-MX" b="1" dirty="0">
                <a:latin typeface="Montserrat" panose="00000500000000000000" pitchFamily="2" charset="0"/>
              </a:rPr>
              <a:t>palabras fáciles </a:t>
            </a:r>
            <a:r>
              <a:rPr lang="es-MX" dirty="0">
                <a:latin typeface="Montserrat" panose="00000500000000000000" pitchFamily="2" charset="0"/>
              </a:rPr>
              <a:t>de comprender.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En la medida de lo posible, atiende la </a:t>
            </a:r>
            <a:r>
              <a:rPr lang="es-MX" b="1" dirty="0">
                <a:latin typeface="Montserrat" panose="00000500000000000000" pitchFamily="2" charset="0"/>
              </a:rPr>
              <a:t>modalidad de reproducción y/o entrega </a:t>
            </a:r>
            <a:r>
              <a:rPr lang="es-MX" dirty="0">
                <a:latin typeface="Montserrat" panose="00000500000000000000" pitchFamily="2" charset="0"/>
              </a:rPr>
              <a:t>de la información requerida</a:t>
            </a:r>
            <a:r>
              <a:rPr lang="es-MX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9875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C99DB76-D2B7-EA49-AE35-C14CBB882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100" y="0"/>
            <a:ext cx="12262199" cy="6876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24769AE-6D0C-A1B0-499C-BB50B2685C9F}"/>
              </a:ext>
            </a:extLst>
          </p:cNvPr>
          <p:cNvSpPr txBox="1"/>
          <p:nvPr/>
        </p:nvSpPr>
        <p:spPr>
          <a:xfrm>
            <a:off x="1735494" y="2879336"/>
            <a:ext cx="8845420" cy="65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dirty="0">
                <a:solidFill>
                  <a:schemeClr val="bg1">
                    <a:lumMod val="95000"/>
                  </a:schemeClr>
                </a:solidFill>
                <a:effectLst/>
                <a:latin typeface="Montserra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Casos prácticos</a:t>
            </a:r>
            <a:endParaRPr lang="es-MX" sz="4800" dirty="0">
              <a:solidFill>
                <a:schemeClr val="bg1">
                  <a:lumMod val="95000"/>
                </a:schemeClr>
              </a:solidFill>
              <a:effectLst/>
              <a:latin typeface="Montserrat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631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</TotalTime>
  <Words>755</Words>
  <Application>Microsoft Office PowerPoint</Application>
  <PresentationFormat>Panorámica</PresentationFormat>
  <Paragraphs>89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Calibri</vt:lpstr>
      <vt:lpstr>Arial Black</vt:lpstr>
      <vt:lpstr>Arial</vt:lpstr>
      <vt:lpstr>Montserrat</vt:lpstr>
      <vt:lpstr>Calibri Light</vt:lpstr>
      <vt:lpstr>Century Gothic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 de Microsoft Office</dc:creator>
  <cp:lastModifiedBy>Sandra Sandoval Corchado</cp:lastModifiedBy>
  <cp:revision>27</cp:revision>
  <dcterms:created xsi:type="dcterms:W3CDTF">2019-06-17T22:20:10Z</dcterms:created>
  <dcterms:modified xsi:type="dcterms:W3CDTF">2024-03-06T20:06:22Z</dcterms:modified>
</cp:coreProperties>
</file>